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av" ContentType="audio/x-wav"/>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76" r:id="rId1"/>
  </p:sldMasterIdLst>
  <p:notesMasterIdLst>
    <p:notesMasterId r:id="rId25"/>
  </p:notesMasterIdLst>
  <p:sldIdLst>
    <p:sldId id="257" r:id="rId2"/>
    <p:sldId id="414" r:id="rId3"/>
    <p:sldId id="415" r:id="rId4"/>
    <p:sldId id="417" r:id="rId5"/>
    <p:sldId id="421" r:id="rId6"/>
    <p:sldId id="418" r:id="rId7"/>
    <p:sldId id="419" r:id="rId8"/>
    <p:sldId id="258" r:id="rId9"/>
    <p:sldId id="402" r:id="rId10"/>
    <p:sldId id="267" r:id="rId11"/>
    <p:sldId id="268" r:id="rId12"/>
    <p:sldId id="357" r:id="rId13"/>
    <p:sldId id="270" r:id="rId14"/>
    <p:sldId id="360" r:id="rId15"/>
    <p:sldId id="363" r:id="rId16"/>
    <p:sldId id="364" r:id="rId17"/>
    <p:sldId id="365" r:id="rId18"/>
    <p:sldId id="366" r:id="rId19"/>
    <p:sldId id="367" r:id="rId20"/>
    <p:sldId id="409" r:id="rId21"/>
    <p:sldId id="422" r:id="rId22"/>
    <p:sldId id="410" r:id="rId23"/>
    <p:sldId id="423" r:id="rId2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13C4D"/>
    <a:srgbClr val="FF9933"/>
    <a:srgbClr val="FF0000"/>
    <a:srgbClr val="FFCC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013" autoAdjust="0"/>
    <p:restoredTop sz="94660"/>
  </p:normalViewPr>
  <p:slideViewPr>
    <p:cSldViewPr>
      <p:cViewPr varScale="1">
        <p:scale>
          <a:sx n="99" d="100"/>
          <a:sy n="99" d="100"/>
        </p:scale>
        <p:origin x="1926" y="90"/>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15768"/>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338" name="Rectangle 2">
            <a:extLst>
              <a:ext uri="{FF2B5EF4-FFF2-40B4-BE49-F238E27FC236}">
                <a16:creationId xmlns:a16="http://schemas.microsoft.com/office/drawing/2014/main" id="{9AED65A8-D3F4-70EB-B51F-85BF250D7006}"/>
              </a:ext>
            </a:extLst>
          </p:cNvPr>
          <p:cNvSpPr>
            <a:spLocks noGrp="1" noChangeArrowheads="1"/>
          </p:cNvSpPr>
          <p:nvPr>
            <p:ph type="hdr" sz="quarter"/>
          </p:nvPr>
        </p:nvSpPr>
        <p:spPr bwMode="auto">
          <a:xfrm>
            <a:off x="0" y="0"/>
            <a:ext cx="2971800" cy="457200"/>
          </a:xfrm>
          <a:prstGeom prst="rect">
            <a:avLst/>
          </a:prstGeom>
          <a:noFill/>
          <a:ln>
            <a:noFill/>
          </a:ln>
          <a:effectLst/>
        </p:spPr>
        <p:txBody>
          <a:bodyPr vert="horz" wrap="square" lIns="91440" tIns="45720" rIns="91440" bIns="45720" numCol="1" anchor="t" anchorCtr="0" compatLnSpc="1">
            <a:prstTxWarp prst="textNoShape">
              <a:avLst/>
            </a:prstTxWarp>
          </a:bodyPr>
          <a:lstStyle>
            <a:lvl1pPr>
              <a:defRPr sz="1200"/>
            </a:lvl1pPr>
          </a:lstStyle>
          <a:p>
            <a:pPr>
              <a:defRPr/>
            </a:pPr>
            <a:endParaRPr lang="en-US"/>
          </a:p>
        </p:txBody>
      </p:sp>
      <p:sp>
        <p:nvSpPr>
          <p:cNvPr id="14339" name="Rectangle 3">
            <a:extLst>
              <a:ext uri="{FF2B5EF4-FFF2-40B4-BE49-F238E27FC236}">
                <a16:creationId xmlns:a16="http://schemas.microsoft.com/office/drawing/2014/main" id="{4CEAB43C-EB9B-83B3-FD1C-49CD3A6219C2}"/>
              </a:ext>
            </a:extLst>
          </p:cNvPr>
          <p:cNvSpPr>
            <a:spLocks noGrp="1" noChangeArrowheads="1"/>
          </p:cNvSpPr>
          <p:nvPr>
            <p:ph type="dt" idx="1"/>
          </p:nvPr>
        </p:nvSpPr>
        <p:spPr bwMode="auto">
          <a:xfrm>
            <a:off x="3884613" y="0"/>
            <a:ext cx="2971800" cy="457200"/>
          </a:xfrm>
          <a:prstGeom prst="rect">
            <a:avLst/>
          </a:prstGeom>
          <a:noFill/>
          <a:ln>
            <a:noFill/>
          </a:ln>
          <a:effectLst/>
        </p:spPr>
        <p:txBody>
          <a:bodyPr vert="horz" wrap="square" lIns="91440" tIns="45720" rIns="91440" bIns="45720" numCol="1" anchor="t" anchorCtr="0" compatLnSpc="1">
            <a:prstTxWarp prst="textNoShape">
              <a:avLst/>
            </a:prstTxWarp>
          </a:bodyPr>
          <a:lstStyle>
            <a:lvl1pPr algn="r">
              <a:defRPr sz="1200"/>
            </a:lvl1pPr>
          </a:lstStyle>
          <a:p>
            <a:pPr>
              <a:defRPr/>
            </a:pPr>
            <a:endParaRPr lang="en-US"/>
          </a:p>
        </p:txBody>
      </p:sp>
      <p:sp>
        <p:nvSpPr>
          <p:cNvPr id="45060" name="Rectangle 4">
            <a:extLst>
              <a:ext uri="{FF2B5EF4-FFF2-40B4-BE49-F238E27FC236}">
                <a16:creationId xmlns:a16="http://schemas.microsoft.com/office/drawing/2014/main" id="{2BC74887-7F46-3A0F-E94F-32ACB8A02D21}"/>
              </a:ext>
            </a:extLst>
          </p:cNvPr>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341" name="Rectangle 5">
            <a:extLst>
              <a:ext uri="{FF2B5EF4-FFF2-40B4-BE49-F238E27FC236}">
                <a16:creationId xmlns:a16="http://schemas.microsoft.com/office/drawing/2014/main" id="{BA274831-06C4-BA6A-F921-80402C67386E}"/>
              </a:ext>
            </a:extLst>
          </p:cNvPr>
          <p:cNvSpPr>
            <a:spLocks noGrp="1" noChangeArrowheads="1"/>
          </p:cNvSpPr>
          <p:nvPr>
            <p:ph type="body" sz="quarter" idx="3"/>
          </p:nvPr>
        </p:nvSpPr>
        <p:spPr bwMode="auto">
          <a:xfrm>
            <a:off x="685800" y="4343400"/>
            <a:ext cx="5486400" cy="4114800"/>
          </a:xfrm>
          <a:prstGeom prst="rect">
            <a:avLst/>
          </a:prstGeom>
          <a:noFill/>
          <a:ln>
            <a:noFill/>
          </a:ln>
          <a:effectLst/>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4342" name="Rectangle 6">
            <a:extLst>
              <a:ext uri="{FF2B5EF4-FFF2-40B4-BE49-F238E27FC236}">
                <a16:creationId xmlns:a16="http://schemas.microsoft.com/office/drawing/2014/main" id="{7CE5DB67-5F09-EE30-5532-AC4EDC231B0C}"/>
              </a:ext>
            </a:extLst>
          </p:cNvPr>
          <p:cNvSpPr>
            <a:spLocks noGrp="1" noChangeArrowheads="1"/>
          </p:cNvSpPr>
          <p:nvPr>
            <p:ph type="ftr" sz="quarter" idx="4"/>
          </p:nvPr>
        </p:nvSpPr>
        <p:spPr bwMode="auto">
          <a:xfrm>
            <a:off x="0" y="8685213"/>
            <a:ext cx="2971800" cy="457200"/>
          </a:xfrm>
          <a:prstGeom prst="rect">
            <a:avLst/>
          </a:prstGeom>
          <a:noFill/>
          <a:ln>
            <a:noFill/>
          </a:ln>
          <a:effectLst/>
        </p:spPr>
        <p:txBody>
          <a:bodyPr vert="horz" wrap="square" lIns="91440" tIns="45720" rIns="91440" bIns="45720" numCol="1" anchor="b" anchorCtr="0" compatLnSpc="1">
            <a:prstTxWarp prst="textNoShape">
              <a:avLst/>
            </a:prstTxWarp>
          </a:bodyPr>
          <a:lstStyle>
            <a:lvl1pPr>
              <a:defRPr sz="1200"/>
            </a:lvl1pPr>
          </a:lstStyle>
          <a:p>
            <a:pPr>
              <a:defRPr/>
            </a:pPr>
            <a:endParaRPr lang="en-US"/>
          </a:p>
        </p:txBody>
      </p:sp>
      <p:sp>
        <p:nvSpPr>
          <p:cNvPr id="14343" name="Rectangle 7">
            <a:extLst>
              <a:ext uri="{FF2B5EF4-FFF2-40B4-BE49-F238E27FC236}">
                <a16:creationId xmlns:a16="http://schemas.microsoft.com/office/drawing/2014/main" id="{FE009478-0CDD-CAF0-9D4B-B2CEB6D8BA18}"/>
              </a:ext>
            </a:extLst>
          </p:cNvPr>
          <p:cNvSpPr>
            <a:spLocks noGrp="1" noChangeArrowheads="1"/>
          </p:cNvSpPr>
          <p:nvPr>
            <p:ph type="sldNum" sz="quarter" idx="5"/>
          </p:nvPr>
        </p:nvSpPr>
        <p:spPr bwMode="auto">
          <a:xfrm>
            <a:off x="3884613" y="8685213"/>
            <a:ext cx="2971800" cy="457200"/>
          </a:xfrm>
          <a:prstGeom prst="rect">
            <a:avLst/>
          </a:prstGeom>
          <a:noFill/>
          <a:ln>
            <a:noFill/>
          </a:ln>
          <a:effectLst/>
        </p:spPr>
        <p:txBody>
          <a:bodyPr vert="horz" wrap="square" lIns="91440" tIns="45720" rIns="91440" bIns="45720" numCol="1" anchor="b" anchorCtr="0" compatLnSpc="1">
            <a:prstTxWarp prst="textNoShape">
              <a:avLst/>
            </a:prstTxWarp>
          </a:bodyPr>
          <a:lstStyle>
            <a:lvl1pPr algn="r">
              <a:defRPr sz="1200"/>
            </a:lvl1pPr>
          </a:lstStyle>
          <a:p>
            <a:fld id="{7292ED8A-5DCB-49CD-8B11-1EDD9E7B65B4}" type="slidenum">
              <a:rPr lang="en-US" altLang="en-US"/>
              <a:pPr/>
              <a:t>‹#›</a:t>
            </a:fld>
            <a:endParaRPr lang="en-US"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Slide Image Placeholder 1">
            <a:extLst>
              <a:ext uri="{FF2B5EF4-FFF2-40B4-BE49-F238E27FC236}">
                <a16:creationId xmlns:a16="http://schemas.microsoft.com/office/drawing/2014/main" id="{860352D7-B1F4-EEFE-B104-386387673F4C}"/>
              </a:ext>
            </a:extLst>
          </p:cNvPr>
          <p:cNvSpPr>
            <a:spLocks noGrp="1" noRot="1" noChangeAspect="1" noTextEdit="1"/>
          </p:cNvSpPr>
          <p:nvPr>
            <p:ph type="sldImg"/>
          </p:nvPr>
        </p:nvSpPr>
        <p:spPr>
          <a:ln/>
        </p:spPr>
      </p:sp>
      <p:sp>
        <p:nvSpPr>
          <p:cNvPr id="46083" name="Notes Placeholder 2">
            <a:extLst>
              <a:ext uri="{FF2B5EF4-FFF2-40B4-BE49-F238E27FC236}">
                <a16:creationId xmlns:a16="http://schemas.microsoft.com/office/drawing/2014/main" id="{16BF8139-E00C-29CA-79A4-ECE7F01B1B77}"/>
              </a:ext>
            </a:extLst>
          </p:cNvPr>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46084" name="Slide Number Placeholder 3">
            <a:extLst>
              <a:ext uri="{FF2B5EF4-FFF2-40B4-BE49-F238E27FC236}">
                <a16:creationId xmlns:a16="http://schemas.microsoft.com/office/drawing/2014/main" id="{2A3B5ACA-4C7D-8F44-F5FF-58E5A5967853}"/>
              </a:ext>
            </a:extLst>
          </p:cNvPr>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fld id="{C107964E-A3F6-4B5A-B967-DDF39D15F669}" type="slidenum">
              <a:rPr lang="en-US" altLang="en-US" sz="1200"/>
              <a:pPr eaLnBrk="1" hangingPunct="1"/>
              <a:t>1</a:t>
            </a:fld>
            <a:endParaRPr lang="en-US" altLang="en-US" sz="120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7">
            <a:extLst>
              <a:ext uri="{FF2B5EF4-FFF2-40B4-BE49-F238E27FC236}">
                <a16:creationId xmlns:a16="http://schemas.microsoft.com/office/drawing/2014/main" id="{4BD9B858-19E1-8F39-E03B-BF2A1D26B097}"/>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fld id="{27E723FF-9798-4820-9427-8B436F54BFC6}" type="slidenum">
              <a:rPr lang="en-US" altLang="en-US" sz="1200"/>
              <a:pPr eaLnBrk="1" hangingPunct="1"/>
              <a:t>16</a:t>
            </a:fld>
            <a:endParaRPr lang="en-US" altLang="en-US" sz="1200"/>
          </a:p>
        </p:txBody>
      </p:sp>
      <p:sp>
        <p:nvSpPr>
          <p:cNvPr id="64515" name="Rectangle 2">
            <a:extLst>
              <a:ext uri="{FF2B5EF4-FFF2-40B4-BE49-F238E27FC236}">
                <a16:creationId xmlns:a16="http://schemas.microsoft.com/office/drawing/2014/main" id="{D6F0003F-7865-00B0-5B22-C4961DD7898D}"/>
              </a:ext>
            </a:extLst>
          </p:cNvPr>
          <p:cNvSpPr>
            <a:spLocks noGrp="1" noRot="1" noChangeAspect="1" noChangeArrowheads="1" noTextEdit="1"/>
          </p:cNvSpPr>
          <p:nvPr>
            <p:ph type="sldImg"/>
          </p:nvPr>
        </p:nvSpPr>
        <p:spPr>
          <a:xfrm>
            <a:off x="1154113" y="693738"/>
            <a:ext cx="4552950" cy="3414712"/>
          </a:xfrm>
          <a:ln w="12700" cap="flat">
            <a:solidFill>
              <a:schemeClr val="tx1"/>
            </a:solidFill>
          </a:ln>
        </p:spPr>
      </p:sp>
      <p:sp>
        <p:nvSpPr>
          <p:cNvPr id="64516" name="Rectangle 3">
            <a:extLst>
              <a:ext uri="{FF2B5EF4-FFF2-40B4-BE49-F238E27FC236}">
                <a16:creationId xmlns:a16="http://schemas.microsoft.com/office/drawing/2014/main" id="{598DD4C8-3359-43FC-B183-696BCA540DCD}"/>
              </a:ext>
            </a:extLst>
          </p:cNvPr>
          <p:cNvSpPr>
            <a:spLocks noGrp="1" noChangeArrowheads="1"/>
          </p:cNvSpPr>
          <p:nvPr>
            <p:ph type="body" idx="1"/>
          </p:nvPr>
        </p:nvSpPr>
        <p:spPr>
          <a:xfrm>
            <a:off x="215900" y="4191000"/>
            <a:ext cx="6640513" cy="4114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p>
            <a:pPr eaLnBrk="1" hangingPunct="1"/>
            <a:endParaRPr lang="en-US" altLang="en-US" sz="1600"/>
          </a:p>
          <a:p>
            <a:pPr eaLnBrk="1" hangingPunct="1"/>
            <a:r>
              <a:rPr lang="en-US" altLang="en-US" sz="1600"/>
              <a:t>Demonstrate conversion formula 	---  ppm to %vol</a:t>
            </a:r>
          </a:p>
          <a:p>
            <a:pPr eaLnBrk="1" hangingPunct="1"/>
            <a:r>
              <a:rPr lang="en-US" altLang="en-US" sz="1600"/>
              <a:t>example:  “I tested the Oxygen Level, so I can enter safely, right??</a:t>
            </a:r>
          </a:p>
          <a:p>
            <a:pPr eaLnBrk="1" hangingPunct="1"/>
            <a:r>
              <a:rPr lang="en-US" altLang="en-US" sz="1600" b="1" u="sng"/>
              <a:t>CO				O2</a:t>
            </a:r>
          </a:p>
          <a:p>
            <a:pPr eaLnBrk="1" hangingPunct="1"/>
            <a:r>
              <a:rPr lang="en-US" altLang="en-US" sz="1600"/>
              <a:t>6400 ppm	Reading			20.3%</a:t>
            </a:r>
          </a:p>
          <a:p>
            <a:pPr eaLnBrk="1" hangingPunct="1"/>
            <a:r>
              <a:rPr lang="en-US" altLang="en-US" sz="1600"/>
              <a:t>35 ppm		Low Alarm	19.5%</a:t>
            </a:r>
          </a:p>
          <a:p>
            <a:pPr eaLnBrk="1" hangingPunct="1"/>
            <a:r>
              <a:rPr lang="en-US" altLang="en-US" sz="1600"/>
              <a:t>70 ppm		High Alarm	23.5%</a:t>
            </a:r>
          </a:p>
          <a:p>
            <a:pPr eaLnBrk="1" hangingPunct="1"/>
            <a:endParaRPr lang="en-US" altLang="en-US" sz="1600"/>
          </a:p>
          <a:p>
            <a:pPr eaLnBrk="1" hangingPunct="1"/>
            <a:r>
              <a:rPr lang="en-US" altLang="en-US" sz="1800"/>
              <a:t>1,000,000 ppm = 100%vol 	20.954% = content of oxygen in air</a:t>
            </a:r>
          </a:p>
          <a:p>
            <a:pPr eaLnBrk="1" hangingPunct="1"/>
            <a:r>
              <a:rPr lang="en-US" altLang="en-US" sz="1800"/>
              <a:t>     10,000 ppm =     1%vol	 </a:t>
            </a:r>
            <a:r>
              <a:rPr lang="en-US" altLang="en-US" sz="1800" u="sng"/>
              <a:t>-   .64  %	</a:t>
            </a:r>
            <a:r>
              <a:rPr lang="en-US" altLang="en-US" sz="1800"/>
              <a:t>= %vol of CO at 6400 PPM</a:t>
            </a:r>
          </a:p>
          <a:p>
            <a:pPr eaLnBrk="1" hangingPunct="1"/>
            <a:r>
              <a:rPr lang="en-US" altLang="en-US" sz="1800"/>
              <a:t>CO - 6400 ppm = .64%vol 	20.314%	= Oxygen level in space</a:t>
            </a:r>
          </a:p>
          <a:p>
            <a:pPr eaLnBrk="1" hangingPunct="1"/>
            <a:r>
              <a:rPr lang="en-US" altLang="en-US" sz="1800"/>
              <a:t>	</a:t>
            </a:r>
          </a:p>
          <a:p>
            <a:pPr eaLnBrk="1" hangingPunct="1"/>
            <a:r>
              <a:rPr lang="en-US" altLang="en-US" sz="1800"/>
              <a:t>Even though Oxygen Level is within tolerance, DOES NOT mean the space is free of combustible or toxic gases.	</a:t>
            </a:r>
          </a:p>
        </p:txBody>
      </p:sp>
      <p:sp>
        <p:nvSpPr>
          <p:cNvPr id="64517" name="Line 4">
            <a:extLst>
              <a:ext uri="{FF2B5EF4-FFF2-40B4-BE49-F238E27FC236}">
                <a16:creationId xmlns:a16="http://schemas.microsoft.com/office/drawing/2014/main" id="{374C1448-9874-FB9E-1513-115261775850}"/>
              </a:ext>
            </a:extLst>
          </p:cNvPr>
          <p:cNvSpPr>
            <a:spLocks noChangeShapeType="1"/>
          </p:cNvSpPr>
          <p:nvPr/>
        </p:nvSpPr>
        <p:spPr bwMode="auto">
          <a:xfrm>
            <a:off x="2882900" y="6953250"/>
            <a:ext cx="0" cy="1319213"/>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64518" name="Line 5">
            <a:extLst>
              <a:ext uri="{FF2B5EF4-FFF2-40B4-BE49-F238E27FC236}">
                <a16:creationId xmlns:a16="http://schemas.microsoft.com/office/drawing/2014/main" id="{09A47500-FC01-D3A3-BA5B-5D42C3BBA567}"/>
              </a:ext>
            </a:extLst>
          </p:cNvPr>
          <p:cNvSpPr>
            <a:spLocks noChangeShapeType="1"/>
          </p:cNvSpPr>
          <p:nvPr/>
        </p:nvSpPr>
        <p:spPr bwMode="auto">
          <a:xfrm>
            <a:off x="196850" y="6937375"/>
            <a:ext cx="6540500"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7">
            <a:extLst>
              <a:ext uri="{FF2B5EF4-FFF2-40B4-BE49-F238E27FC236}">
                <a16:creationId xmlns:a16="http://schemas.microsoft.com/office/drawing/2014/main" id="{A3162AAE-E760-327E-ECE6-40D5C071EE30}"/>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fld id="{5AE4805A-E911-40AE-BF12-E39CD379D321}" type="slidenum">
              <a:rPr lang="en-US" altLang="en-US" sz="1200"/>
              <a:pPr eaLnBrk="1" hangingPunct="1"/>
              <a:t>17</a:t>
            </a:fld>
            <a:endParaRPr lang="en-US" altLang="en-US" sz="120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7">
            <a:extLst>
              <a:ext uri="{FF2B5EF4-FFF2-40B4-BE49-F238E27FC236}">
                <a16:creationId xmlns:a16="http://schemas.microsoft.com/office/drawing/2014/main" id="{6F652722-143D-C766-EF0D-9C89CC5BE3B9}"/>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fld id="{EB184704-03A2-4B77-92C0-62C5D09899FE}" type="slidenum">
              <a:rPr lang="en-US" altLang="en-US" sz="1200"/>
              <a:pPr eaLnBrk="1" hangingPunct="1"/>
              <a:t>18</a:t>
            </a:fld>
            <a:endParaRPr lang="en-US" altLang="en-US" sz="1200"/>
          </a:p>
        </p:txBody>
      </p:sp>
      <p:sp>
        <p:nvSpPr>
          <p:cNvPr id="66563" name="Rectangle 2">
            <a:extLst>
              <a:ext uri="{FF2B5EF4-FFF2-40B4-BE49-F238E27FC236}">
                <a16:creationId xmlns:a16="http://schemas.microsoft.com/office/drawing/2014/main" id="{64C80336-C09F-A42E-CC98-C3C603EA5B10}"/>
              </a:ext>
            </a:extLst>
          </p:cNvPr>
          <p:cNvSpPr>
            <a:spLocks noGrp="1" noRot="1" noChangeAspect="1" noChangeArrowheads="1" noTextEdit="1"/>
          </p:cNvSpPr>
          <p:nvPr>
            <p:ph type="sldImg"/>
          </p:nvPr>
        </p:nvSpPr>
        <p:spPr>
          <a:xfrm>
            <a:off x="1154113" y="693738"/>
            <a:ext cx="4552950" cy="3414712"/>
          </a:xfrm>
          <a:ln w="12700" cap="flat">
            <a:solidFill>
              <a:schemeClr val="tx1"/>
            </a:solidFill>
          </a:ln>
        </p:spPr>
      </p:sp>
      <p:sp>
        <p:nvSpPr>
          <p:cNvPr id="66564" name="Rectangle 3">
            <a:extLst>
              <a:ext uri="{FF2B5EF4-FFF2-40B4-BE49-F238E27FC236}">
                <a16:creationId xmlns:a16="http://schemas.microsoft.com/office/drawing/2014/main" id="{1D651526-E1C8-8FEF-51C4-9BB6C63CAFC3}"/>
              </a:ext>
            </a:extLst>
          </p:cNvPr>
          <p:cNvSpPr>
            <a:spLocks noGrp="1" noChangeArrowheads="1"/>
          </p:cNvSpPr>
          <p:nvPr>
            <p:ph type="body" idx="1"/>
          </p:nvPr>
        </p:nvSpPr>
        <p:spPr>
          <a:xfrm>
            <a:off x="914400" y="4343400"/>
            <a:ext cx="5029200" cy="4114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p>
            <a:pPr eaLnBrk="1" hangingPunct="1"/>
            <a:endParaRPr lang="en-US" altLang="en-US" sz="1800"/>
          </a:p>
          <a:p>
            <a:pPr eaLnBrk="1" hangingPunct="1"/>
            <a:endParaRPr lang="en-US" altLang="en-US" sz="1800"/>
          </a:p>
          <a:p>
            <a:pPr eaLnBrk="1" hangingPunct="1"/>
            <a:r>
              <a:rPr lang="en-US" altLang="en-US" sz="1800"/>
              <a:t>A:  15 min exposure / 4 x day w/ 1 hour break recommended between exposures.</a:t>
            </a:r>
          </a:p>
          <a:p>
            <a:pPr eaLnBrk="1" hangingPunct="1"/>
            <a:endParaRPr lang="en-US" altLang="en-US" sz="1800"/>
          </a:p>
          <a:p>
            <a:pPr eaLnBrk="1" hangingPunct="1"/>
            <a:r>
              <a:rPr lang="en-US" altLang="en-US" sz="1800"/>
              <a:t>Story:  “BLACK SWAMP WATER”</a:t>
            </a:r>
          </a:p>
          <a:p>
            <a:pPr eaLnBrk="1" hangingPunct="1"/>
            <a:endParaRPr lang="en-US" altLang="en-US" sz="1800"/>
          </a:p>
          <a:p>
            <a:pPr eaLnBrk="1" hangingPunct="1"/>
            <a:r>
              <a:rPr lang="en-US" altLang="en-US" sz="1800"/>
              <a:t>contractor refuse to wear gas monitoring</a:t>
            </a:r>
          </a:p>
          <a:p>
            <a:pPr eaLnBrk="1" hangingPunct="1"/>
            <a:r>
              <a:rPr lang="en-US" altLang="en-US" sz="1800"/>
              <a:t>employer splash in water - equipment alarms</a:t>
            </a: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7">
            <a:extLst>
              <a:ext uri="{FF2B5EF4-FFF2-40B4-BE49-F238E27FC236}">
                <a16:creationId xmlns:a16="http://schemas.microsoft.com/office/drawing/2014/main" id="{B5DA073D-0BF6-9038-2B8A-0B1CBFE0C27C}"/>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fld id="{226B7492-EB37-4C9F-9C84-EE955E20A512}" type="slidenum">
              <a:rPr lang="en-US" altLang="en-US" sz="1200"/>
              <a:pPr eaLnBrk="1" hangingPunct="1"/>
              <a:t>19</a:t>
            </a:fld>
            <a:endParaRPr lang="en-US" altLang="en-US" sz="1200"/>
          </a:p>
        </p:txBody>
      </p:sp>
      <p:sp>
        <p:nvSpPr>
          <p:cNvPr id="67587" name="Rectangle 2">
            <a:extLst>
              <a:ext uri="{FF2B5EF4-FFF2-40B4-BE49-F238E27FC236}">
                <a16:creationId xmlns:a16="http://schemas.microsoft.com/office/drawing/2014/main" id="{FFB0CABF-2D3C-BBF8-DC67-B11B2069CDB6}"/>
              </a:ext>
            </a:extLst>
          </p:cNvPr>
          <p:cNvSpPr>
            <a:spLocks noGrp="1" noRot="1" noChangeAspect="1" noChangeArrowheads="1" noTextEdit="1"/>
          </p:cNvSpPr>
          <p:nvPr>
            <p:ph type="sldImg"/>
          </p:nvPr>
        </p:nvSpPr>
        <p:spPr>
          <a:xfrm>
            <a:off x="1154113" y="693738"/>
            <a:ext cx="4552950" cy="3414712"/>
          </a:xfrm>
          <a:ln w="12700" cap="flat">
            <a:solidFill>
              <a:schemeClr val="tx1"/>
            </a:solidFill>
          </a:ln>
        </p:spPr>
      </p:sp>
      <p:sp>
        <p:nvSpPr>
          <p:cNvPr id="67588" name="Rectangle 3">
            <a:extLst>
              <a:ext uri="{FF2B5EF4-FFF2-40B4-BE49-F238E27FC236}">
                <a16:creationId xmlns:a16="http://schemas.microsoft.com/office/drawing/2014/main" id="{426F25C1-C2A2-45BC-C1D4-9FC9109F9794}"/>
              </a:ext>
            </a:extLst>
          </p:cNvPr>
          <p:cNvSpPr>
            <a:spLocks noGrp="1" noChangeArrowheads="1"/>
          </p:cNvSpPr>
          <p:nvPr>
            <p:ph type="body" idx="1"/>
          </p:nvPr>
        </p:nvSpPr>
        <p:spPr>
          <a:xfrm>
            <a:off x="914400" y="4343400"/>
            <a:ext cx="5029200" cy="4114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p>
            <a:pPr eaLnBrk="1" hangingPunct="1"/>
            <a:endParaRPr lang="en-US" altLang="en-US" sz="1800"/>
          </a:p>
          <a:p>
            <a:pPr eaLnBrk="1" hangingPunct="1"/>
            <a:endParaRPr lang="en-US" altLang="en-US" sz="1800"/>
          </a:p>
          <a:p>
            <a:pPr eaLnBrk="1" hangingPunct="1"/>
            <a:r>
              <a:rPr lang="en-US" altLang="en-US" sz="1800"/>
              <a:t>never trust olfactory senses (sense of smell) - prolonged exposure to gas renders sense of smell inoperative</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7">
            <a:extLst>
              <a:ext uri="{FF2B5EF4-FFF2-40B4-BE49-F238E27FC236}">
                <a16:creationId xmlns:a16="http://schemas.microsoft.com/office/drawing/2014/main" id="{295EB6FF-1A9D-2A72-99FB-9C1014FF262F}"/>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fld id="{4C43301F-251F-4C04-BE8D-FD35BE388717}" type="slidenum">
              <a:rPr lang="en-US" altLang="en-US" sz="1200"/>
              <a:pPr eaLnBrk="1" hangingPunct="1"/>
              <a:t>3</a:t>
            </a:fld>
            <a:endParaRPr lang="en-US" altLang="en-US" sz="1200"/>
          </a:p>
        </p:txBody>
      </p:sp>
      <p:sp>
        <p:nvSpPr>
          <p:cNvPr id="47107" name="Rectangle 2">
            <a:extLst>
              <a:ext uri="{FF2B5EF4-FFF2-40B4-BE49-F238E27FC236}">
                <a16:creationId xmlns:a16="http://schemas.microsoft.com/office/drawing/2014/main" id="{0BD2EA9E-7CA1-3F2C-9962-5D1DC2F7D081}"/>
              </a:ext>
            </a:extLst>
          </p:cNvPr>
          <p:cNvSpPr>
            <a:spLocks noGrp="1" noRot="1" noChangeAspect="1" noChangeArrowheads="1" noTextEdit="1"/>
          </p:cNvSpPr>
          <p:nvPr>
            <p:ph type="sldImg"/>
          </p:nvPr>
        </p:nvSpPr>
        <p:spPr>
          <a:xfrm>
            <a:off x="1154113" y="693738"/>
            <a:ext cx="4552950" cy="3414712"/>
          </a:xfrm>
          <a:ln w="12700" cap="flat">
            <a:solidFill>
              <a:schemeClr val="tx1"/>
            </a:solidFill>
          </a:ln>
        </p:spPr>
      </p:sp>
      <p:sp>
        <p:nvSpPr>
          <p:cNvPr id="47108" name="Rectangle 3">
            <a:extLst>
              <a:ext uri="{FF2B5EF4-FFF2-40B4-BE49-F238E27FC236}">
                <a16:creationId xmlns:a16="http://schemas.microsoft.com/office/drawing/2014/main" id="{376D7E56-ABF2-932D-7CE1-3200955F0C50}"/>
              </a:ext>
            </a:extLst>
          </p:cNvPr>
          <p:cNvSpPr>
            <a:spLocks noGrp="1" noChangeArrowheads="1"/>
          </p:cNvSpPr>
          <p:nvPr>
            <p:ph type="body" idx="1"/>
          </p:nvPr>
        </p:nvSpPr>
        <p:spPr>
          <a:xfrm>
            <a:off x="914400" y="4343400"/>
            <a:ext cx="5029200" cy="4114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p>
            <a:pPr eaLnBrk="1" hangingPunct="1"/>
            <a:endParaRPr lang="en-US" altLang="en-US" sz="180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7">
            <a:extLst>
              <a:ext uri="{FF2B5EF4-FFF2-40B4-BE49-F238E27FC236}">
                <a16:creationId xmlns:a16="http://schemas.microsoft.com/office/drawing/2014/main" id="{FB2B2309-30A7-F96E-70D7-998CAC0442B7}"/>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fld id="{A2D35AA1-5864-499C-AF08-6ECEF9742A76}" type="slidenum">
              <a:rPr lang="en-US" altLang="en-US" sz="1200"/>
              <a:pPr eaLnBrk="1" hangingPunct="1"/>
              <a:t>9</a:t>
            </a:fld>
            <a:endParaRPr lang="en-US" altLang="en-US" sz="1200"/>
          </a:p>
        </p:txBody>
      </p:sp>
      <p:sp>
        <p:nvSpPr>
          <p:cNvPr id="48131" name="Rectangle 2">
            <a:extLst>
              <a:ext uri="{FF2B5EF4-FFF2-40B4-BE49-F238E27FC236}">
                <a16:creationId xmlns:a16="http://schemas.microsoft.com/office/drawing/2014/main" id="{02A426BA-AF91-2C95-A9ED-621884097427}"/>
              </a:ext>
            </a:extLst>
          </p:cNvPr>
          <p:cNvSpPr>
            <a:spLocks noGrp="1" noRot="1" noChangeAspect="1" noChangeArrowheads="1" noTextEdit="1"/>
          </p:cNvSpPr>
          <p:nvPr>
            <p:ph type="sldImg"/>
          </p:nvPr>
        </p:nvSpPr>
        <p:spPr>
          <a:xfrm>
            <a:off x="1154113" y="693738"/>
            <a:ext cx="4552950" cy="3414712"/>
          </a:xfrm>
          <a:ln w="12700" cap="flat">
            <a:solidFill>
              <a:schemeClr val="tx1"/>
            </a:solidFill>
          </a:ln>
        </p:spPr>
      </p:sp>
      <p:sp>
        <p:nvSpPr>
          <p:cNvPr id="48132" name="Rectangle 3">
            <a:extLst>
              <a:ext uri="{FF2B5EF4-FFF2-40B4-BE49-F238E27FC236}">
                <a16:creationId xmlns:a16="http://schemas.microsoft.com/office/drawing/2014/main" id="{0879C032-6818-F31A-637D-BE20EC7A350B}"/>
              </a:ext>
            </a:extLst>
          </p:cNvPr>
          <p:cNvSpPr>
            <a:spLocks noGrp="1" noChangeArrowheads="1"/>
          </p:cNvSpPr>
          <p:nvPr>
            <p:ph type="body" idx="1"/>
          </p:nvPr>
        </p:nvSpPr>
        <p:spPr>
          <a:xfrm>
            <a:off x="914400" y="4343400"/>
            <a:ext cx="5029200" cy="4114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p>
            <a:pPr eaLnBrk="1" hangingPunct="1"/>
            <a:endParaRPr lang="en-US" altLang="en-US" sz="180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7">
            <a:extLst>
              <a:ext uri="{FF2B5EF4-FFF2-40B4-BE49-F238E27FC236}">
                <a16:creationId xmlns:a16="http://schemas.microsoft.com/office/drawing/2014/main" id="{9C908F48-193F-4CEF-9F5A-215CA0B4F5A2}"/>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fld id="{2BA0FB5C-2663-41F3-A69D-37C7FEF91C09}" type="slidenum">
              <a:rPr lang="en-US" altLang="en-US" sz="1200"/>
              <a:pPr eaLnBrk="1" hangingPunct="1"/>
              <a:t>10</a:t>
            </a:fld>
            <a:endParaRPr lang="en-US" altLang="en-US" sz="1200"/>
          </a:p>
        </p:txBody>
      </p:sp>
      <p:sp>
        <p:nvSpPr>
          <p:cNvPr id="56323" name="Rectangle 2">
            <a:extLst>
              <a:ext uri="{FF2B5EF4-FFF2-40B4-BE49-F238E27FC236}">
                <a16:creationId xmlns:a16="http://schemas.microsoft.com/office/drawing/2014/main" id="{D2C046DD-920E-1165-5DCE-3F74C4EB6F4F}"/>
              </a:ext>
            </a:extLst>
          </p:cNvPr>
          <p:cNvSpPr>
            <a:spLocks noGrp="1" noRot="1" noChangeAspect="1" noChangeArrowheads="1" noTextEdit="1"/>
          </p:cNvSpPr>
          <p:nvPr>
            <p:ph type="sldImg"/>
          </p:nvPr>
        </p:nvSpPr>
        <p:spPr>
          <a:xfrm>
            <a:off x="1154113" y="693738"/>
            <a:ext cx="4552950" cy="3414712"/>
          </a:xfrm>
          <a:ln w="12700" cap="flat">
            <a:solidFill>
              <a:schemeClr val="tx1"/>
            </a:solidFill>
          </a:ln>
        </p:spPr>
      </p:sp>
      <p:sp>
        <p:nvSpPr>
          <p:cNvPr id="56324" name="Rectangle 3">
            <a:extLst>
              <a:ext uri="{FF2B5EF4-FFF2-40B4-BE49-F238E27FC236}">
                <a16:creationId xmlns:a16="http://schemas.microsoft.com/office/drawing/2014/main" id="{C7AE5815-A870-4402-770E-C9FEC89B221D}"/>
              </a:ext>
            </a:extLst>
          </p:cNvPr>
          <p:cNvSpPr>
            <a:spLocks noGrp="1" noChangeArrowheads="1"/>
          </p:cNvSpPr>
          <p:nvPr>
            <p:ph type="body" idx="1"/>
          </p:nvPr>
        </p:nvSpPr>
        <p:spPr>
          <a:xfrm>
            <a:off x="914400" y="4343400"/>
            <a:ext cx="5029200" cy="4114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p>
            <a:pPr eaLnBrk="1" hangingPunct="1"/>
            <a:endParaRPr lang="en-US"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7">
            <a:extLst>
              <a:ext uri="{FF2B5EF4-FFF2-40B4-BE49-F238E27FC236}">
                <a16:creationId xmlns:a16="http://schemas.microsoft.com/office/drawing/2014/main" id="{D9EEC823-D2BD-40FC-DAC8-74603C309F5F}"/>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fld id="{F25AA7F9-0CFA-4BFE-AC31-FFF7D085442B}" type="slidenum">
              <a:rPr lang="en-US" altLang="en-US" sz="1200"/>
              <a:pPr eaLnBrk="1" hangingPunct="1"/>
              <a:t>11</a:t>
            </a:fld>
            <a:endParaRPr lang="en-US" altLang="en-US" sz="1200"/>
          </a:p>
        </p:txBody>
      </p:sp>
      <p:sp>
        <p:nvSpPr>
          <p:cNvPr id="57347" name="Rectangle 2">
            <a:extLst>
              <a:ext uri="{FF2B5EF4-FFF2-40B4-BE49-F238E27FC236}">
                <a16:creationId xmlns:a16="http://schemas.microsoft.com/office/drawing/2014/main" id="{CC194BC9-1AA5-1776-6863-E17F45738B78}"/>
              </a:ext>
            </a:extLst>
          </p:cNvPr>
          <p:cNvSpPr>
            <a:spLocks noGrp="1" noChangeArrowheads="1"/>
          </p:cNvSpPr>
          <p:nvPr>
            <p:ph type="body" idx="1"/>
          </p:nvPr>
        </p:nvSpPr>
        <p:spPr>
          <a:xfrm>
            <a:off x="0" y="4343400"/>
            <a:ext cx="6856413" cy="4114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p>
            <a:pPr eaLnBrk="1" hangingPunct="1"/>
            <a:r>
              <a:rPr lang="en-US" altLang="en-US" sz="2000"/>
              <a:t>Q:  What is the difference between explosion proof and intrinsically safe?</a:t>
            </a:r>
          </a:p>
          <a:p>
            <a:pPr eaLnBrk="1" hangingPunct="1"/>
            <a:endParaRPr lang="en-US" altLang="en-US" sz="2000"/>
          </a:p>
          <a:p>
            <a:pPr eaLnBrk="1" hangingPunct="1"/>
            <a:r>
              <a:rPr lang="en-US" altLang="en-US" sz="2000"/>
              <a:t>A:  Explosion proof - means can cause an explosion (combustion) yet will contain same</a:t>
            </a:r>
          </a:p>
          <a:p>
            <a:pPr eaLnBrk="1" hangingPunct="1"/>
            <a:r>
              <a:rPr lang="en-US" altLang="en-US" sz="2000"/>
              <a:t>Intrinsic Safety - will not cause explosion (combustion) to take place</a:t>
            </a:r>
          </a:p>
        </p:txBody>
      </p:sp>
      <p:sp>
        <p:nvSpPr>
          <p:cNvPr id="57348" name="Rectangle 3">
            <a:extLst>
              <a:ext uri="{FF2B5EF4-FFF2-40B4-BE49-F238E27FC236}">
                <a16:creationId xmlns:a16="http://schemas.microsoft.com/office/drawing/2014/main" id="{173A1C4D-D0AE-2C0E-8FF4-235D38D9DFEA}"/>
              </a:ext>
            </a:extLst>
          </p:cNvPr>
          <p:cNvSpPr>
            <a:spLocks noGrp="1" noRot="1" noChangeAspect="1" noChangeArrowheads="1" noTextEdit="1"/>
          </p:cNvSpPr>
          <p:nvPr>
            <p:ph type="sldImg"/>
          </p:nvPr>
        </p:nvSpPr>
        <p:spPr>
          <a:xfrm>
            <a:off x="1154113" y="693738"/>
            <a:ext cx="4552950" cy="3414712"/>
          </a:xfrm>
          <a:ln w="12700" cap="flat">
            <a:solidFill>
              <a:schemeClr val="tx1"/>
            </a:solidFill>
          </a:ln>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7">
            <a:extLst>
              <a:ext uri="{FF2B5EF4-FFF2-40B4-BE49-F238E27FC236}">
                <a16:creationId xmlns:a16="http://schemas.microsoft.com/office/drawing/2014/main" id="{7F8FA529-856D-0B97-6FE7-1AC09889149F}"/>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fld id="{33BA9016-12C4-4C35-A749-A65B90DF3DA3}" type="slidenum">
              <a:rPr lang="en-US" altLang="en-US" sz="1200"/>
              <a:pPr eaLnBrk="1" hangingPunct="1"/>
              <a:t>12</a:t>
            </a:fld>
            <a:endParaRPr lang="en-US" altLang="en-US" sz="1200"/>
          </a:p>
        </p:txBody>
      </p:sp>
      <p:sp>
        <p:nvSpPr>
          <p:cNvPr id="58371" name="Rectangle 2">
            <a:extLst>
              <a:ext uri="{FF2B5EF4-FFF2-40B4-BE49-F238E27FC236}">
                <a16:creationId xmlns:a16="http://schemas.microsoft.com/office/drawing/2014/main" id="{C32B5DE5-D51F-EF5E-36E0-A7607F988929}"/>
              </a:ext>
            </a:extLst>
          </p:cNvPr>
          <p:cNvSpPr>
            <a:spLocks noGrp="1" noRot="1" noChangeAspect="1" noChangeArrowheads="1" noTextEdit="1"/>
          </p:cNvSpPr>
          <p:nvPr>
            <p:ph type="sldImg"/>
          </p:nvPr>
        </p:nvSpPr>
        <p:spPr>
          <a:xfrm>
            <a:off x="1152525" y="693738"/>
            <a:ext cx="4552950" cy="3414712"/>
          </a:xfrm>
          <a:ln w="12700" cap="flat">
            <a:solidFill>
              <a:schemeClr val="tx1"/>
            </a:solidFill>
          </a:ln>
        </p:spPr>
      </p:sp>
      <p:sp>
        <p:nvSpPr>
          <p:cNvPr id="58372" name="Rectangle 3">
            <a:extLst>
              <a:ext uri="{FF2B5EF4-FFF2-40B4-BE49-F238E27FC236}">
                <a16:creationId xmlns:a16="http://schemas.microsoft.com/office/drawing/2014/main" id="{8F380576-65A8-A6EC-BC1F-0721319A6FD2}"/>
              </a:ext>
            </a:extLst>
          </p:cNvPr>
          <p:cNvSpPr>
            <a:spLocks noGrp="1" noChangeArrowheads="1"/>
          </p:cNvSpPr>
          <p:nvPr>
            <p:ph type="body" idx="1"/>
          </p:nvPr>
        </p:nvSpPr>
        <p:spPr>
          <a:xfrm>
            <a:off x="914400" y="4343400"/>
            <a:ext cx="5029200" cy="4114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p>
            <a:pPr eaLnBrk="1" hangingPunct="1"/>
            <a:endParaRPr lang="en-US"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7">
            <a:extLst>
              <a:ext uri="{FF2B5EF4-FFF2-40B4-BE49-F238E27FC236}">
                <a16:creationId xmlns:a16="http://schemas.microsoft.com/office/drawing/2014/main" id="{45184474-8C30-05AF-5482-4081211B8215}"/>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fld id="{D4FF4AD4-3EAD-43D3-A84E-BE778D8005ED}" type="slidenum">
              <a:rPr lang="en-US" altLang="en-US" sz="1200"/>
              <a:pPr eaLnBrk="1" hangingPunct="1"/>
              <a:t>13</a:t>
            </a:fld>
            <a:endParaRPr lang="en-US" altLang="en-US" sz="1200"/>
          </a:p>
        </p:txBody>
      </p:sp>
      <p:sp>
        <p:nvSpPr>
          <p:cNvPr id="61443" name="Rectangle 2">
            <a:extLst>
              <a:ext uri="{FF2B5EF4-FFF2-40B4-BE49-F238E27FC236}">
                <a16:creationId xmlns:a16="http://schemas.microsoft.com/office/drawing/2014/main" id="{B7DCF195-0B24-9DC2-E30F-D812EC122F5C}"/>
              </a:ext>
            </a:extLst>
          </p:cNvPr>
          <p:cNvSpPr>
            <a:spLocks noGrp="1" noRot="1" noChangeAspect="1" noChangeArrowheads="1" noTextEdit="1"/>
          </p:cNvSpPr>
          <p:nvPr>
            <p:ph type="sldImg"/>
          </p:nvPr>
        </p:nvSpPr>
        <p:spPr>
          <a:xfrm>
            <a:off x="1154113" y="693738"/>
            <a:ext cx="4552950" cy="3414712"/>
          </a:xfrm>
          <a:ln w="12700" cap="flat">
            <a:solidFill>
              <a:schemeClr val="tx1"/>
            </a:solidFill>
          </a:ln>
        </p:spPr>
      </p:sp>
      <p:sp>
        <p:nvSpPr>
          <p:cNvPr id="61444" name="Rectangle 3">
            <a:extLst>
              <a:ext uri="{FF2B5EF4-FFF2-40B4-BE49-F238E27FC236}">
                <a16:creationId xmlns:a16="http://schemas.microsoft.com/office/drawing/2014/main" id="{0F810580-F973-5607-4721-27BE715F86BA}"/>
              </a:ext>
            </a:extLst>
          </p:cNvPr>
          <p:cNvSpPr>
            <a:spLocks noGrp="1" noChangeArrowheads="1"/>
          </p:cNvSpPr>
          <p:nvPr>
            <p:ph type="body" idx="1"/>
          </p:nvPr>
        </p:nvSpPr>
        <p:spPr>
          <a:xfrm>
            <a:off x="914400" y="4343400"/>
            <a:ext cx="5029200" cy="4114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p>
            <a:pPr eaLnBrk="1" hangingPunct="1"/>
            <a:endParaRPr lang="en-US"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7">
            <a:extLst>
              <a:ext uri="{FF2B5EF4-FFF2-40B4-BE49-F238E27FC236}">
                <a16:creationId xmlns:a16="http://schemas.microsoft.com/office/drawing/2014/main" id="{0C53A1E4-5EF5-61C5-F6A1-7362D9E697E5}"/>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fld id="{DB3551F5-B89E-4B02-9FFB-9A9EE7FA6680}" type="slidenum">
              <a:rPr lang="en-US" altLang="en-US" sz="1200"/>
              <a:pPr eaLnBrk="1" hangingPunct="1"/>
              <a:t>14</a:t>
            </a:fld>
            <a:endParaRPr lang="en-US" altLang="en-US" sz="1200"/>
          </a:p>
        </p:txBody>
      </p:sp>
      <p:sp>
        <p:nvSpPr>
          <p:cNvPr id="62467" name="Rectangle 2">
            <a:extLst>
              <a:ext uri="{FF2B5EF4-FFF2-40B4-BE49-F238E27FC236}">
                <a16:creationId xmlns:a16="http://schemas.microsoft.com/office/drawing/2014/main" id="{FB346A8E-A5D1-541F-CEC7-16D1F33DF93D}"/>
              </a:ext>
            </a:extLst>
          </p:cNvPr>
          <p:cNvSpPr>
            <a:spLocks noGrp="1" noRot="1" noChangeAspect="1" noChangeArrowheads="1" noTextEdit="1"/>
          </p:cNvSpPr>
          <p:nvPr>
            <p:ph type="sldImg"/>
          </p:nvPr>
        </p:nvSpPr>
        <p:spPr>
          <a:xfrm>
            <a:off x="1154113" y="693738"/>
            <a:ext cx="4552950" cy="3414712"/>
          </a:xfrm>
          <a:ln w="12700" cap="flat">
            <a:solidFill>
              <a:schemeClr val="tx1"/>
            </a:solidFill>
          </a:ln>
        </p:spPr>
      </p:sp>
      <p:sp>
        <p:nvSpPr>
          <p:cNvPr id="62468" name="Rectangle 3">
            <a:extLst>
              <a:ext uri="{FF2B5EF4-FFF2-40B4-BE49-F238E27FC236}">
                <a16:creationId xmlns:a16="http://schemas.microsoft.com/office/drawing/2014/main" id="{1393C098-6347-07D1-B310-6CA509EA4B35}"/>
              </a:ext>
            </a:extLst>
          </p:cNvPr>
          <p:cNvSpPr>
            <a:spLocks noGrp="1" noChangeArrowheads="1"/>
          </p:cNvSpPr>
          <p:nvPr>
            <p:ph type="body" idx="1"/>
          </p:nvPr>
        </p:nvSpPr>
        <p:spPr>
          <a:xfrm>
            <a:off x="914400" y="4343400"/>
            <a:ext cx="5029200" cy="4114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p>
            <a:pPr eaLnBrk="1" hangingPunct="1"/>
            <a:endParaRPr lang="en-US"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7">
            <a:extLst>
              <a:ext uri="{FF2B5EF4-FFF2-40B4-BE49-F238E27FC236}">
                <a16:creationId xmlns:a16="http://schemas.microsoft.com/office/drawing/2014/main" id="{81DA5F0D-AF65-50CD-6B3D-EC22D5AE0124}"/>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fld id="{CCF3EE00-F463-40DF-9870-2327CCA3CCDB}" type="slidenum">
              <a:rPr lang="en-US" altLang="en-US" sz="1200"/>
              <a:pPr eaLnBrk="1" hangingPunct="1"/>
              <a:t>15</a:t>
            </a:fld>
            <a:endParaRPr lang="en-US" altLang="en-US" sz="1200"/>
          </a:p>
        </p:txBody>
      </p:sp>
      <p:sp>
        <p:nvSpPr>
          <p:cNvPr id="63491" name="Rectangle 2">
            <a:extLst>
              <a:ext uri="{FF2B5EF4-FFF2-40B4-BE49-F238E27FC236}">
                <a16:creationId xmlns:a16="http://schemas.microsoft.com/office/drawing/2014/main" id="{EC99A992-F5B9-DE3E-9D71-163408734AE9}"/>
              </a:ext>
            </a:extLst>
          </p:cNvPr>
          <p:cNvSpPr>
            <a:spLocks noGrp="1" noChangeArrowheads="1"/>
          </p:cNvSpPr>
          <p:nvPr>
            <p:ph type="body" idx="1"/>
          </p:nvPr>
        </p:nvSpPr>
        <p:spPr>
          <a:xfrm>
            <a:off x="914400" y="4343400"/>
            <a:ext cx="5029200" cy="4114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p>
            <a:pPr eaLnBrk="1" hangingPunct="1"/>
            <a:endParaRPr lang="en-US" altLang="en-US" sz="1800"/>
          </a:p>
        </p:txBody>
      </p:sp>
      <p:sp>
        <p:nvSpPr>
          <p:cNvPr id="63492" name="Rectangle 3">
            <a:extLst>
              <a:ext uri="{FF2B5EF4-FFF2-40B4-BE49-F238E27FC236}">
                <a16:creationId xmlns:a16="http://schemas.microsoft.com/office/drawing/2014/main" id="{C63191AD-45A0-B74F-1EF2-ED1544A067B8}"/>
              </a:ext>
            </a:extLst>
          </p:cNvPr>
          <p:cNvSpPr>
            <a:spLocks noGrp="1" noRot="1" noChangeAspect="1" noChangeArrowheads="1" noTextEdit="1"/>
          </p:cNvSpPr>
          <p:nvPr>
            <p:ph type="sldImg"/>
          </p:nvPr>
        </p:nvSpPr>
        <p:spPr>
          <a:xfrm>
            <a:off x="1154113" y="693738"/>
            <a:ext cx="4552950" cy="3414712"/>
          </a:xfrm>
          <a:ln w="12700" cap="flat">
            <a:solidFill>
              <a:schemeClr val="tx1"/>
            </a:solidFill>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76B447-A524-7C2D-ADDC-1F510D3745FF}"/>
              </a:ext>
            </a:extLst>
          </p:cNvPr>
          <p:cNvSpPr>
            <a:spLocks noGrp="1"/>
          </p:cNvSpPr>
          <p:nvPr>
            <p:ph type="ctrTitle"/>
          </p:nvPr>
        </p:nvSpPr>
        <p:spPr>
          <a:xfrm>
            <a:off x="1143000" y="1122363"/>
            <a:ext cx="6858000" cy="2387600"/>
          </a:xfrm>
        </p:spPr>
        <p:txBody>
          <a:bodyPr anchor="b"/>
          <a:lstStyle>
            <a:lvl1pPr algn="ctr">
              <a:defRPr sz="4500"/>
            </a:lvl1pPr>
          </a:lstStyle>
          <a:p>
            <a:r>
              <a:rPr lang="en-US"/>
              <a:t>Click to edit Master title style</a:t>
            </a:r>
          </a:p>
        </p:txBody>
      </p:sp>
      <p:sp>
        <p:nvSpPr>
          <p:cNvPr id="3" name="Subtitle 2">
            <a:extLst>
              <a:ext uri="{FF2B5EF4-FFF2-40B4-BE49-F238E27FC236}">
                <a16:creationId xmlns:a16="http://schemas.microsoft.com/office/drawing/2014/main" id="{5598DED6-9615-5AEA-2640-E1ABD53414B7}"/>
              </a:ext>
            </a:extLst>
          </p:cNvPr>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a:extLst>
              <a:ext uri="{FF2B5EF4-FFF2-40B4-BE49-F238E27FC236}">
                <a16:creationId xmlns:a16="http://schemas.microsoft.com/office/drawing/2014/main" id="{7421BEBE-BA72-F060-8BDC-0B160E15E805}"/>
              </a:ext>
            </a:extLst>
          </p:cNvPr>
          <p:cNvSpPr>
            <a:spLocks noGrp="1"/>
          </p:cNvSpPr>
          <p:nvPr>
            <p:ph type="dt" sz="half" idx="10"/>
          </p:nvPr>
        </p:nvSpPr>
        <p:spPr/>
        <p:txBody>
          <a:bodyPr/>
          <a:lstStyle/>
          <a:p>
            <a:pPr>
              <a:defRPr/>
            </a:pPr>
            <a:endParaRPr lang="en-US"/>
          </a:p>
        </p:txBody>
      </p:sp>
      <p:sp>
        <p:nvSpPr>
          <p:cNvPr id="5" name="Footer Placeholder 4">
            <a:extLst>
              <a:ext uri="{FF2B5EF4-FFF2-40B4-BE49-F238E27FC236}">
                <a16:creationId xmlns:a16="http://schemas.microsoft.com/office/drawing/2014/main" id="{E08AB1CE-2DC1-77AC-3BA6-884781ECF5FE}"/>
              </a:ext>
            </a:extLst>
          </p:cNvPr>
          <p:cNvSpPr>
            <a:spLocks noGrp="1"/>
          </p:cNvSpPr>
          <p:nvPr>
            <p:ph type="ftr" sz="quarter" idx="11"/>
          </p:nvPr>
        </p:nvSpPr>
        <p:spPr/>
        <p:txBody>
          <a:bodyPr/>
          <a:lstStyle/>
          <a:p>
            <a:pPr>
              <a:defRPr/>
            </a:pPr>
            <a:endParaRPr lang="en-US"/>
          </a:p>
        </p:txBody>
      </p:sp>
      <p:sp>
        <p:nvSpPr>
          <p:cNvPr id="6" name="Slide Number Placeholder 5">
            <a:extLst>
              <a:ext uri="{FF2B5EF4-FFF2-40B4-BE49-F238E27FC236}">
                <a16:creationId xmlns:a16="http://schemas.microsoft.com/office/drawing/2014/main" id="{C1C85BE2-D0FE-DBA3-A062-D429FFDA22BB}"/>
              </a:ext>
            </a:extLst>
          </p:cNvPr>
          <p:cNvSpPr>
            <a:spLocks noGrp="1"/>
          </p:cNvSpPr>
          <p:nvPr>
            <p:ph type="sldNum" sz="quarter" idx="12"/>
          </p:nvPr>
        </p:nvSpPr>
        <p:spPr/>
        <p:txBody>
          <a:bodyPr/>
          <a:lstStyle/>
          <a:p>
            <a:fld id="{3733A806-9775-4D58-9E2F-E2B503938D0B}" type="slidenum">
              <a:rPr lang="en-US" altLang="en-US" smtClean="0"/>
              <a:pPr/>
              <a:t>‹#›</a:t>
            </a:fld>
            <a:endParaRPr lang="en-US" altLang="en-US"/>
          </a:p>
        </p:txBody>
      </p:sp>
    </p:spTree>
    <p:extLst>
      <p:ext uri="{BB962C8B-B14F-4D97-AF65-F5344CB8AC3E}">
        <p14:creationId xmlns:p14="http://schemas.microsoft.com/office/powerpoint/2010/main" val="211755013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0687FC-C3F4-C897-FF63-892891BF7821}"/>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3F9F32A1-FC2F-B97D-CB80-11AC2282AD0B}"/>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FA4AAEF-E186-7C5D-D40D-6606A54F49AB}"/>
              </a:ext>
            </a:extLst>
          </p:cNvPr>
          <p:cNvSpPr>
            <a:spLocks noGrp="1"/>
          </p:cNvSpPr>
          <p:nvPr>
            <p:ph type="dt" sz="half" idx="10"/>
          </p:nvPr>
        </p:nvSpPr>
        <p:spPr/>
        <p:txBody>
          <a:bodyPr/>
          <a:lstStyle/>
          <a:p>
            <a:pPr>
              <a:defRPr/>
            </a:pPr>
            <a:endParaRPr lang="en-US"/>
          </a:p>
        </p:txBody>
      </p:sp>
      <p:sp>
        <p:nvSpPr>
          <p:cNvPr id="5" name="Footer Placeholder 4">
            <a:extLst>
              <a:ext uri="{FF2B5EF4-FFF2-40B4-BE49-F238E27FC236}">
                <a16:creationId xmlns:a16="http://schemas.microsoft.com/office/drawing/2014/main" id="{BB45C1C2-6F38-3DD9-5C23-B399C9CA6BF1}"/>
              </a:ext>
            </a:extLst>
          </p:cNvPr>
          <p:cNvSpPr>
            <a:spLocks noGrp="1"/>
          </p:cNvSpPr>
          <p:nvPr>
            <p:ph type="ftr" sz="quarter" idx="11"/>
          </p:nvPr>
        </p:nvSpPr>
        <p:spPr/>
        <p:txBody>
          <a:bodyPr/>
          <a:lstStyle/>
          <a:p>
            <a:pPr>
              <a:defRPr/>
            </a:pPr>
            <a:endParaRPr lang="en-US"/>
          </a:p>
        </p:txBody>
      </p:sp>
      <p:sp>
        <p:nvSpPr>
          <p:cNvPr id="6" name="Slide Number Placeholder 5">
            <a:extLst>
              <a:ext uri="{FF2B5EF4-FFF2-40B4-BE49-F238E27FC236}">
                <a16:creationId xmlns:a16="http://schemas.microsoft.com/office/drawing/2014/main" id="{57D28088-9349-EA54-A9BA-B337C9E9BD4F}"/>
              </a:ext>
            </a:extLst>
          </p:cNvPr>
          <p:cNvSpPr>
            <a:spLocks noGrp="1"/>
          </p:cNvSpPr>
          <p:nvPr>
            <p:ph type="sldNum" sz="quarter" idx="12"/>
          </p:nvPr>
        </p:nvSpPr>
        <p:spPr/>
        <p:txBody>
          <a:bodyPr/>
          <a:lstStyle/>
          <a:p>
            <a:fld id="{FD33DFDA-5F00-4B65-A717-221FEB27F35A}" type="slidenum">
              <a:rPr lang="en-US" altLang="en-US" smtClean="0"/>
              <a:pPr/>
              <a:t>‹#›</a:t>
            </a:fld>
            <a:endParaRPr lang="en-US" altLang="en-US"/>
          </a:p>
        </p:txBody>
      </p:sp>
    </p:spTree>
    <p:extLst>
      <p:ext uri="{BB962C8B-B14F-4D97-AF65-F5344CB8AC3E}">
        <p14:creationId xmlns:p14="http://schemas.microsoft.com/office/powerpoint/2010/main" val="181031904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E2DC1ACA-B92D-30CA-DF0A-D6FD240DF067}"/>
              </a:ext>
            </a:extLst>
          </p:cNvPr>
          <p:cNvSpPr>
            <a:spLocks noGrp="1"/>
          </p:cNvSpPr>
          <p:nvPr>
            <p:ph type="title" orient="vert"/>
          </p:nvPr>
        </p:nvSpPr>
        <p:spPr>
          <a:xfrm>
            <a:off x="6543675" y="365125"/>
            <a:ext cx="1971675"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664722DF-7747-41A1-8440-C667CD750FAE}"/>
              </a:ext>
            </a:extLst>
          </p:cNvPr>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F16B929-08D4-4B6D-1E99-0C1BC300F8FE}"/>
              </a:ext>
            </a:extLst>
          </p:cNvPr>
          <p:cNvSpPr>
            <a:spLocks noGrp="1"/>
          </p:cNvSpPr>
          <p:nvPr>
            <p:ph type="dt" sz="half" idx="10"/>
          </p:nvPr>
        </p:nvSpPr>
        <p:spPr/>
        <p:txBody>
          <a:bodyPr/>
          <a:lstStyle/>
          <a:p>
            <a:pPr>
              <a:defRPr/>
            </a:pPr>
            <a:endParaRPr lang="en-US"/>
          </a:p>
        </p:txBody>
      </p:sp>
      <p:sp>
        <p:nvSpPr>
          <p:cNvPr id="5" name="Footer Placeholder 4">
            <a:extLst>
              <a:ext uri="{FF2B5EF4-FFF2-40B4-BE49-F238E27FC236}">
                <a16:creationId xmlns:a16="http://schemas.microsoft.com/office/drawing/2014/main" id="{5F59DAD4-1E83-3025-AF15-9C0F13B8150A}"/>
              </a:ext>
            </a:extLst>
          </p:cNvPr>
          <p:cNvSpPr>
            <a:spLocks noGrp="1"/>
          </p:cNvSpPr>
          <p:nvPr>
            <p:ph type="ftr" sz="quarter" idx="11"/>
          </p:nvPr>
        </p:nvSpPr>
        <p:spPr/>
        <p:txBody>
          <a:bodyPr/>
          <a:lstStyle/>
          <a:p>
            <a:pPr>
              <a:defRPr/>
            </a:pPr>
            <a:endParaRPr lang="en-US"/>
          </a:p>
        </p:txBody>
      </p:sp>
      <p:sp>
        <p:nvSpPr>
          <p:cNvPr id="6" name="Slide Number Placeholder 5">
            <a:extLst>
              <a:ext uri="{FF2B5EF4-FFF2-40B4-BE49-F238E27FC236}">
                <a16:creationId xmlns:a16="http://schemas.microsoft.com/office/drawing/2014/main" id="{E5F7177D-E059-B58C-A51A-83ED21BF53C0}"/>
              </a:ext>
            </a:extLst>
          </p:cNvPr>
          <p:cNvSpPr>
            <a:spLocks noGrp="1"/>
          </p:cNvSpPr>
          <p:nvPr>
            <p:ph type="sldNum" sz="quarter" idx="12"/>
          </p:nvPr>
        </p:nvSpPr>
        <p:spPr/>
        <p:txBody>
          <a:bodyPr/>
          <a:lstStyle/>
          <a:p>
            <a:fld id="{8BAAF1CF-8F96-45E4-9FD2-D46BB0303ABB}" type="slidenum">
              <a:rPr lang="en-US" altLang="en-US" smtClean="0"/>
              <a:pPr/>
              <a:t>‹#›</a:t>
            </a:fld>
            <a:endParaRPr lang="en-US" altLang="en-US"/>
          </a:p>
        </p:txBody>
      </p:sp>
    </p:spTree>
    <p:extLst>
      <p:ext uri="{BB962C8B-B14F-4D97-AF65-F5344CB8AC3E}">
        <p14:creationId xmlns:p14="http://schemas.microsoft.com/office/powerpoint/2010/main" val="222034197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ClipArt">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a:t>Click to edit Master title style</a:t>
            </a:r>
          </a:p>
        </p:txBody>
      </p:sp>
      <p:sp>
        <p:nvSpPr>
          <p:cNvPr id="3" name="Text Placeholder 2"/>
          <p:cNvSpPr>
            <a:spLocks noGrp="1"/>
          </p:cNvSpPr>
          <p:nvPr>
            <p:ph type="body" sz="half" idx="1"/>
          </p:nvPr>
        </p:nvSpPr>
        <p:spPr>
          <a:xfrm>
            <a:off x="685800" y="1981200"/>
            <a:ext cx="381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lipArt Placeholder 3"/>
          <p:cNvSpPr>
            <a:spLocks noGrp="1"/>
          </p:cNvSpPr>
          <p:nvPr>
            <p:ph type="clipArt" sz="half" idx="2"/>
          </p:nvPr>
        </p:nvSpPr>
        <p:spPr>
          <a:xfrm>
            <a:off x="4648200" y="1981200"/>
            <a:ext cx="3810000" cy="4114800"/>
          </a:xfrm>
        </p:spPr>
        <p:txBody>
          <a:bodyPr>
            <a:normAutofit/>
          </a:bodyPr>
          <a:lstStyle/>
          <a:p>
            <a:pPr lvl="0"/>
            <a:endParaRPr lang="en-US" noProof="0" dirty="0"/>
          </a:p>
        </p:txBody>
      </p:sp>
      <p:sp>
        <p:nvSpPr>
          <p:cNvPr id="5" name="Date Placeholder 4">
            <a:extLst>
              <a:ext uri="{FF2B5EF4-FFF2-40B4-BE49-F238E27FC236}">
                <a16:creationId xmlns:a16="http://schemas.microsoft.com/office/drawing/2014/main" id="{F8A673AB-6B3F-80BF-45F5-3BB3F79F8627}"/>
              </a:ext>
            </a:extLst>
          </p:cNvPr>
          <p:cNvSpPr>
            <a:spLocks noGrp="1"/>
          </p:cNvSpPr>
          <p:nvPr>
            <p:ph type="dt" sz="half" idx="10"/>
          </p:nvPr>
        </p:nvSpPr>
        <p:spPr>
          <a:xfrm>
            <a:off x="2057400" y="6248400"/>
            <a:ext cx="1371600" cy="457200"/>
          </a:xfrm>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C154322C-72BF-E2B0-68B1-D1DDCC36F2A1}"/>
              </a:ext>
            </a:extLst>
          </p:cNvPr>
          <p:cNvSpPr>
            <a:spLocks noGrp="1"/>
          </p:cNvSpPr>
          <p:nvPr>
            <p:ph type="sldNum" sz="quarter" idx="11"/>
          </p:nvPr>
        </p:nvSpPr>
        <p:spPr>
          <a:xfrm>
            <a:off x="6172200" y="6248400"/>
            <a:ext cx="1295400" cy="457200"/>
          </a:xfrm>
        </p:spPr>
        <p:txBody>
          <a:bodyPr/>
          <a:lstStyle>
            <a:lvl1pPr>
              <a:defRPr/>
            </a:lvl1pPr>
          </a:lstStyle>
          <a:p>
            <a:fld id="{00507727-160C-46EA-BA63-3EBA80FC80A2}" type="slidenum">
              <a:rPr lang="en-US" altLang="en-US"/>
              <a:pPr/>
              <a:t>‹#›</a:t>
            </a:fld>
            <a:endParaRPr lang="en-US" altLang="en-US"/>
          </a:p>
        </p:txBody>
      </p:sp>
    </p:spTree>
    <p:extLst>
      <p:ext uri="{BB962C8B-B14F-4D97-AF65-F5344CB8AC3E}">
        <p14:creationId xmlns:p14="http://schemas.microsoft.com/office/powerpoint/2010/main" val="411258823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5B5DE8-E8EE-4123-C0E2-D4F2D68136B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01FEE43-2187-163A-FFA4-655C2F618AC5}"/>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BEDDE04-8504-A432-3B0F-9F66E99BDDBF}"/>
              </a:ext>
            </a:extLst>
          </p:cNvPr>
          <p:cNvSpPr>
            <a:spLocks noGrp="1"/>
          </p:cNvSpPr>
          <p:nvPr>
            <p:ph type="dt" sz="half" idx="10"/>
          </p:nvPr>
        </p:nvSpPr>
        <p:spPr/>
        <p:txBody>
          <a:bodyPr/>
          <a:lstStyle/>
          <a:p>
            <a:pPr>
              <a:defRPr/>
            </a:pPr>
            <a:endParaRPr lang="en-US"/>
          </a:p>
        </p:txBody>
      </p:sp>
      <p:sp>
        <p:nvSpPr>
          <p:cNvPr id="5" name="Footer Placeholder 4">
            <a:extLst>
              <a:ext uri="{FF2B5EF4-FFF2-40B4-BE49-F238E27FC236}">
                <a16:creationId xmlns:a16="http://schemas.microsoft.com/office/drawing/2014/main" id="{D3F9A0AE-D33F-2B1B-E4E0-054D81B98806}"/>
              </a:ext>
            </a:extLst>
          </p:cNvPr>
          <p:cNvSpPr>
            <a:spLocks noGrp="1"/>
          </p:cNvSpPr>
          <p:nvPr>
            <p:ph type="ftr" sz="quarter" idx="11"/>
          </p:nvPr>
        </p:nvSpPr>
        <p:spPr/>
        <p:txBody>
          <a:bodyPr/>
          <a:lstStyle/>
          <a:p>
            <a:pPr>
              <a:defRPr/>
            </a:pPr>
            <a:endParaRPr lang="en-US"/>
          </a:p>
        </p:txBody>
      </p:sp>
      <p:sp>
        <p:nvSpPr>
          <p:cNvPr id="6" name="Slide Number Placeholder 5">
            <a:extLst>
              <a:ext uri="{FF2B5EF4-FFF2-40B4-BE49-F238E27FC236}">
                <a16:creationId xmlns:a16="http://schemas.microsoft.com/office/drawing/2014/main" id="{C63EE796-3A49-C572-0E21-846DE012D72E}"/>
              </a:ext>
            </a:extLst>
          </p:cNvPr>
          <p:cNvSpPr>
            <a:spLocks noGrp="1"/>
          </p:cNvSpPr>
          <p:nvPr>
            <p:ph type="sldNum" sz="quarter" idx="12"/>
          </p:nvPr>
        </p:nvSpPr>
        <p:spPr/>
        <p:txBody>
          <a:bodyPr/>
          <a:lstStyle/>
          <a:p>
            <a:fld id="{83313241-9433-4BF4-A8C1-0ADF6B16145F}" type="slidenum">
              <a:rPr lang="en-US" altLang="en-US" smtClean="0"/>
              <a:pPr/>
              <a:t>‹#›</a:t>
            </a:fld>
            <a:endParaRPr lang="en-US" altLang="en-US"/>
          </a:p>
        </p:txBody>
      </p:sp>
    </p:spTree>
    <p:extLst>
      <p:ext uri="{BB962C8B-B14F-4D97-AF65-F5344CB8AC3E}">
        <p14:creationId xmlns:p14="http://schemas.microsoft.com/office/powerpoint/2010/main" val="371253611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4582DA-FC6A-CBBC-BBFE-0181F4651A8B}"/>
              </a:ext>
            </a:extLst>
          </p:cNvPr>
          <p:cNvSpPr>
            <a:spLocks noGrp="1"/>
          </p:cNvSpPr>
          <p:nvPr>
            <p:ph type="title"/>
          </p:nvPr>
        </p:nvSpPr>
        <p:spPr>
          <a:xfrm>
            <a:off x="623888" y="1709739"/>
            <a:ext cx="7886700" cy="2852737"/>
          </a:xfrm>
        </p:spPr>
        <p:txBody>
          <a:bodyPr anchor="b"/>
          <a:lstStyle>
            <a:lvl1pPr>
              <a:defRPr sz="4500"/>
            </a:lvl1pPr>
          </a:lstStyle>
          <a:p>
            <a:r>
              <a:rPr lang="en-US"/>
              <a:t>Click to edit Master title style</a:t>
            </a:r>
          </a:p>
        </p:txBody>
      </p:sp>
      <p:sp>
        <p:nvSpPr>
          <p:cNvPr id="3" name="Text Placeholder 2">
            <a:extLst>
              <a:ext uri="{FF2B5EF4-FFF2-40B4-BE49-F238E27FC236}">
                <a16:creationId xmlns:a16="http://schemas.microsoft.com/office/drawing/2014/main" id="{88552B0B-2794-496F-6F4A-80939F7E1703}"/>
              </a:ext>
            </a:extLst>
          </p:cNvPr>
          <p:cNvSpPr>
            <a:spLocks noGrp="1"/>
          </p:cNvSpPr>
          <p:nvPr>
            <p:ph type="body" idx="1"/>
          </p:nvPr>
        </p:nvSpPr>
        <p:spPr>
          <a:xfrm>
            <a:off x="623888" y="4589464"/>
            <a:ext cx="7886700" cy="1500187"/>
          </a:xfrm>
        </p:spPr>
        <p:txBody>
          <a:bodyPr/>
          <a:lstStyle>
            <a:lvl1pPr marL="0" indent="0">
              <a:buNone/>
              <a:defRPr sz="1800">
                <a:solidFill>
                  <a:schemeClr val="tx1">
                    <a:tint val="82000"/>
                  </a:schemeClr>
                </a:solidFill>
              </a:defRPr>
            </a:lvl1pPr>
            <a:lvl2pPr marL="342900" indent="0">
              <a:buNone/>
              <a:defRPr sz="1500">
                <a:solidFill>
                  <a:schemeClr val="tx1">
                    <a:tint val="82000"/>
                  </a:schemeClr>
                </a:solidFill>
              </a:defRPr>
            </a:lvl2pPr>
            <a:lvl3pPr marL="685800" indent="0">
              <a:buNone/>
              <a:defRPr sz="1350">
                <a:solidFill>
                  <a:schemeClr val="tx1">
                    <a:tint val="82000"/>
                  </a:schemeClr>
                </a:solidFill>
              </a:defRPr>
            </a:lvl3pPr>
            <a:lvl4pPr marL="1028700" indent="0">
              <a:buNone/>
              <a:defRPr sz="1200">
                <a:solidFill>
                  <a:schemeClr val="tx1">
                    <a:tint val="82000"/>
                  </a:schemeClr>
                </a:solidFill>
              </a:defRPr>
            </a:lvl4pPr>
            <a:lvl5pPr marL="1371600" indent="0">
              <a:buNone/>
              <a:defRPr sz="1200">
                <a:solidFill>
                  <a:schemeClr val="tx1">
                    <a:tint val="82000"/>
                  </a:schemeClr>
                </a:solidFill>
              </a:defRPr>
            </a:lvl5pPr>
            <a:lvl6pPr marL="1714500" indent="0">
              <a:buNone/>
              <a:defRPr sz="1200">
                <a:solidFill>
                  <a:schemeClr val="tx1">
                    <a:tint val="82000"/>
                  </a:schemeClr>
                </a:solidFill>
              </a:defRPr>
            </a:lvl6pPr>
            <a:lvl7pPr marL="2057400" indent="0">
              <a:buNone/>
              <a:defRPr sz="1200">
                <a:solidFill>
                  <a:schemeClr val="tx1">
                    <a:tint val="82000"/>
                  </a:schemeClr>
                </a:solidFill>
              </a:defRPr>
            </a:lvl7pPr>
            <a:lvl8pPr marL="2400300" indent="0">
              <a:buNone/>
              <a:defRPr sz="1200">
                <a:solidFill>
                  <a:schemeClr val="tx1">
                    <a:tint val="82000"/>
                  </a:schemeClr>
                </a:solidFill>
              </a:defRPr>
            </a:lvl8pPr>
            <a:lvl9pPr marL="2743200" indent="0">
              <a:buNone/>
              <a:defRPr sz="12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C5C7C548-D928-F0E7-7E50-9F0CAB0BF8E5}"/>
              </a:ext>
            </a:extLst>
          </p:cNvPr>
          <p:cNvSpPr>
            <a:spLocks noGrp="1"/>
          </p:cNvSpPr>
          <p:nvPr>
            <p:ph type="dt" sz="half" idx="10"/>
          </p:nvPr>
        </p:nvSpPr>
        <p:spPr/>
        <p:txBody>
          <a:bodyPr/>
          <a:lstStyle/>
          <a:p>
            <a:pPr>
              <a:defRPr/>
            </a:pPr>
            <a:endParaRPr lang="en-US"/>
          </a:p>
        </p:txBody>
      </p:sp>
      <p:sp>
        <p:nvSpPr>
          <p:cNvPr id="5" name="Footer Placeholder 4">
            <a:extLst>
              <a:ext uri="{FF2B5EF4-FFF2-40B4-BE49-F238E27FC236}">
                <a16:creationId xmlns:a16="http://schemas.microsoft.com/office/drawing/2014/main" id="{3D31AB94-6B88-0828-B2E0-AA9B725B5F8E}"/>
              </a:ext>
            </a:extLst>
          </p:cNvPr>
          <p:cNvSpPr>
            <a:spLocks noGrp="1"/>
          </p:cNvSpPr>
          <p:nvPr>
            <p:ph type="ftr" sz="quarter" idx="11"/>
          </p:nvPr>
        </p:nvSpPr>
        <p:spPr/>
        <p:txBody>
          <a:bodyPr/>
          <a:lstStyle/>
          <a:p>
            <a:pPr>
              <a:defRPr/>
            </a:pPr>
            <a:endParaRPr lang="en-US"/>
          </a:p>
        </p:txBody>
      </p:sp>
      <p:sp>
        <p:nvSpPr>
          <p:cNvPr id="6" name="Slide Number Placeholder 5">
            <a:extLst>
              <a:ext uri="{FF2B5EF4-FFF2-40B4-BE49-F238E27FC236}">
                <a16:creationId xmlns:a16="http://schemas.microsoft.com/office/drawing/2014/main" id="{5EFD10A6-3D81-D1FF-E6B4-01FA93987BFB}"/>
              </a:ext>
            </a:extLst>
          </p:cNvPr>
          <p:cNvSpPr>
            <a:spLocks noGrp="1"/>
          </p:cNvSpPr>
          <p:nvPr>
            <p:ph type="sldNum" sz="quarter" idx="12"/>
          </p:nvPr>
        </p:nvSpPr>
        <p:spPr/>
        <p:txBody>
          <a:bodyPr/>
          <a:lstStyle/>
          <a:p>
            <a:fld id="{3FC6086F-3D42-45FF-B52F-AB67E3A2A705}" type="slidenum">
              <a:rPr lang="en-US" altLang="en-US" smtClean="0"/>
              <a:pPr/>
              <a:t>‹#›</a:t>
            </a:fld>
            <a:endParaRPr lang="en-US" altLang="en-US"/>
          </a:p>
        </p:txBody>
      </p:sp>
    </p:spTree>
    <p:extLst>
      <p:ext uri="{BB962C8B-B14F-4D97-AF65-F5344CB8AC3E}">
        <p14:creationId xmlns:p14="http://schemas.microsoft.com/office/powerpoint/2010/main" val="245586757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29385D-2A2D-B64A-975B-AB6D478CE1A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1561791-A8B1-3E9B-686E-8CE035E2686E}"/>
              </a:ext>
            </a:extLst>
          </p:cNvPr>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3E46260E-7270-4235-C787-92BD881E513A}"/>
              </a:ext>
            </a:extLst>
          </p:cNvPr>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425DCDA7-CAF0-0E8C-9F4D-D64C43366FF5}"/>
              </a:ext>
            </a:extLst>
          </p:cNvPr>
          <p:cNvSpPr>
            <a:spLocks noGrp="1"/>
          </p:cNvSpPr>
          <p:nvPr>
            <p:ph type="dt" sz="half" idx="10"/>
          </p:nvPr>
        </p:nvSpPr>
        <p:spPr/>
        <p:txBody>
          <a:bodyPr/>
          <a:lstStyle/>
          <a:p>
            <a:pPr>
              <a:defRPr/>
            </a:pPr>
            <a:endParaRPr lang="en-US"/>
          </a:p>
        </p:txBody>
      </p:sp>
      <p:sp>
        <p:nvSpPr>
          <p:cNvPr id="6" name="Footer Placeholder 5">
            <a:extLst>
              <a:ext uri="{FF2B5EF4-FFF2-40B4-BE49-F238E27FC236}">
                <a16:creationId xmlns:a16="http://schemas.microsoft.com/office/drawing/2014/main" id="{AB073E88-4ECB-5CB0-61BC-A72D3DE4E0F5}"/>
              </a:ext>
            </a:extLst>
          </p:cNvPr>
          <p:cNvSpPr>
            <a:spLocks noGrp="1"/>
          </p:cNvSpPr>
          <p:nvPr>
            <p:ph type="ftr" sz="quarter" idx="11"/>
          </p:nvPr>
        </p:nvSpPr>
        <p:spPr/>
        <p:txBody>
          <a:bodyPr/>
          <a:lstStyle/>
          <a:p>
            <a:pPr>
              <a:defRPr/>
            </a:pPr>
            <a:endParaRPr lang="en-US"/>
          </a:p>
        </p:txBody>
      </p:sp>
      <p:sp>
        <p:nvSpPr>
          <p:cNvPr id="7" name="Slide Number Placeholder 6">
            <a:extLst>
              <a:ext uri="{FF2B5EF4-FFF2-40B4-BE49-F238E27FC236}">
                <a16:creationId xmlns:a16="http://schemas.microsoft.com/office/drawing/2014/main" id="{6A6DFC10-F6CE-3FD9-0E50-3CDD9F195BB5}"/>
              </a:ext>
            </a:extLst>
          </p:cNvPr>
          <p:cNvSpPr>
            <a:spLocks noGrp="1"/>
          </p:cNvSpPr>
          <p:nvPr>
            <p:ph type="sldNum" sz="quarter" idx="12"/>
          </p:nvPr>
        </p:nvSpPr>
        <p:spPr/>
        <p:txBody>
          <a:bodyPr/>
          <a:lstStyle/>
          <a:p>
            <a:fld id="{185FDF4E-8C7F-4F1B-80D6-9BC011DC07BC}" type="slidenum">
              <a:rPr lang="en-US" altLang="en-US" smtClean="0"/>
              <a:pPr/>
              <a:t>‹#›</a:t>
            </a:fld>
            <a:endParaRPr lang="en-US" altLang="en-US"/>
          </a:p>
        </p:txBody>
      </p:sp>
    </p:spTree>
    <p:extLst>
      <p:ext uri="{BB962C8B-B14F-4D97-AF65-F5344CB8AC3E}">
        <p14:creationId xmlns:p14="http://schemas.microsoft.com/office/powerpoint/2010/main" val="137861248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C45D5D-2F68-9C42-2113-FE7B35775BC9}"/>
              </a:ext>
            </a:extLst>
          </p:cNvPr>
          <p:cNvSpPr>
            <a:spLocks noGrp="1"/>
          </p:cNvSpPr>
          <p:nvPr>
            <p:ph type="title"/>
          </p:nvPr>
        </p:nvSpPr>
        <p:spPr>
          <a:xfrm>
            <a:off x="629841" y="365126"/>
            <a:ext cx="78867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B05CED83-8912-D652-EC8A-931B34E4C056}"/>
              </a:ext>
            </a:extLst>
          </p:cNvPr>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a:extLst>
              <a:ext uri="{FF2B5EF4-FFF2-40B4-BE49-F238E27FC236}">
                <a16:creationId xmlns:a16="http://schemas.microsoft.com/office/drawing/2014/main" id="{5334869D-141A-4171-080B-D955168A01B1}"/>
              </a:ext>
            </a:extLst>
          </p:cNvPr>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1ACF6EBC-B1D1-4455-F028-5E7AA4D4FEA4}"/>
              </a:ext>
            </a:extLst>
          </p:cNvPr>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a:extLst>
              <a:ext uri="{FF2B5EF4-FFF2-40B4-BE49-F238E27FC236}">
                <a16:creationId xmlns:a16="http://schemas.microsoft.com/office/drawing/2014/main" id="{FEC0C270-146E-D46F-982E-6B742A4D126F}"/>
              </a:ext>
            </a:extLst>
          </p:cNvPr>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E156B37F-E1A5-5AA8-B3E2-34D80F839466}"/>
              </a:ext>
            </a:extLst>
          </p:cNvPr>
          <p:cNvSpPr>
            <a:spLocks noGrp="1"/>
          </p:cNvSpPr>
          <p:nvPr>
            <p:ph type="dt" sz="half" idx="10"/>
          </p:nvPr>
        </p:nvSpPr>
        <p:spPr/>
        <p:txBody>
          <a:bodyPr/>
          <a:lstStyle/>
          <a:p>
            <a:pPr>
              <a:defRPr/>
            </a:pPr>
            <a:endParaRPr lang="en-US"/>
          </a:p>
        </p:txBody>
      </p:sp>
      <p:sp>
        <p:nvSpPr>
          <p:cNvPr id="8" name="Footer Placeholder 7">
            <a:extLst>
              <a:ext uri="{FF2B5EF4-FFF2-40B4-BE49-F238E27FC236}">
                <a16:creationId xmlns:a16="http://schemas.microsoft.com/office/drawing/2014/main" id="{E5E07F30-C065-4CAC-83F6-2362FC8418BB}"/>
              </a:ext>
            </a:extLst>
          </p:cNvPr>
          <p:cNvSpPr>
            <a:spLocks noGrp="1"/>
          </p:cNvSpPr>
          <p:nvPr>
            <p:ph type="ftr" sz="quarter" idx="11"/>
          </p:nvPr>
        </p:nvSpPr>
        <p:spPr/>
        <p:txBody>
          <a:bodyPr/>
          <a:lstStyle/>
          <a:p>
            <a:pPr>
              <a:defRPr/>
            </a:pPr>
            <a:endParaRPr lang="en-US"/>
          </a:p>
        </p:txBody>
      </p:sp>
      <p:sp>
        <p:nvSpPr>
          <p:cNvPr id="9" name="Slide Number Placeholder 8">
            <a:extLst>
              <a:ext uri="{FF2B5EF4-FFF2-40B4-BE49-F238E27FC236}">
                <a16:creationId xmlns:a16="http://schemas.microsoft.com/office/drawing/2014/main" id="{C7DD07DD-45B3-DDE8-4BB8-A3426FFBA947}"/>
              </a:ext>
            </a:extLst>
          </p:cNvPr>
          <p:cNvSpPr>
            <a:spLocks noGrp="1"/>
          </p:cNvSpPr>
          <p:nvPr>
            <p:ph type="sldNum" sz="quarter" idx="12"/>
          </p:nvPr>
        </p:nvSpPr>
        <p:spPr/>
        <p:txBody>
          <a:bodyPr/>
          <a:lstStyle/>
          <a:p>
            <a:fld id="{1F1C28CC-F688-467E-98E0-87A38183BA11}" type="slidenum">
              <a:rPr lang="en-US" altLang="en-US" smtClean="0"/>
              <a:pPr/>
              <a:t>‹#›</a:t>
            </a:fld>
            <a:endParaRPr lang="en-US" altLang="en-US"/>
          </a:p>
        </p:txBody>
      </p:sp>
    </p:spTree>
    <p:extLst>
      <p:ext uri="{BB962C8B-B14F-4D97-AF65-F5344CB8AC3E}">
        <p14:creationId xmlns:p14="http://schemas.microsoft.com/office/powerpoint/2010/main" val="287820885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23EA36-8C06-7C65-3CFC-346519272655}"/>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C4A79033-A0F0-8010-754C-8B58C09BEA96}"/>
              </a:ext>
            </a:extLst>
          </p:cNvPr>
          <p:cNvSpPr>
            <a:spLocks noGrp="1"/>
          </p:cNvSpPr>
          <p:nvPr>
            <p:ph type="dt" sz="half" idx="10"/>
          </p:nvPr>
        </p:nvSpPr>
        <p:spPr/>
        <p:txBody>
          <a:bodyPr/>
          <a:lstStyle/>
          <a:p>
            <a:pPr>
              <a:defRPr/>
            </a:pPr>
            <a:endParaRPr lang="en-US"/>
          </a:p>
        </p:txBody>
      </p:sp>
      <p:sp>
        <p:nvSpPr>
          <p:cNvPr id="4" name="Footer Placeholder 3">
            <a:extLst>
              <a:ext uri="{FF2B5EF4-FFF2-40B4-BE49-F238E27FC236}">
                <a16:creationId xmlns:a16="http://schemas.microsoft.com/office/drawing/2014/main" id="{F4CE7677-02F5-725A-6F12-F7A14E7B842A}"/>
              </a:ext>
            </a:extLst>
          </p:cNvPr>
          <p:cNvSpPr>
            <a:spLocks noGrp="1"/>
          </p:cNvSpPr>
          <p:nvPr>
            <p:ph type="ftr" sz="quarter" idx="11"/>
          </p:nvPr>
        </p:nvSpPr>
        <p:spPr/>
        <p:txBody>
          <a:bodyPr/>
          <a:lstStyle/>
          <a:p>
            <a:pPr>
              <a:defRPr/>
            </a:pPr>
            <a:endParaRPr lang="en-US"/>
          </a:p>
        </p:txBody>
      </p:sp>
      <p:sp>
        <p:nvSpPr>
          <p:cNvPr id="5" name="Slide Number Placeholder 4">
            <a:extLst>
              <a:ext uri="{FF2B5EF4-FFF2-40B4-BE49-F238E27FC236}">
                <a16:creationId xmlns:a16="http://schemas.microsoft.com/office/drawing/2014/main" id="{C4B47041-CBEB-2539-2BF6-B25159A8E978}"/>
              </a:ext>
            </a:extLst>
          </p:cNvPr>
          <p:cNvSpPr>
            <a:spLocks noGrp="1"/>
          </p:cNvSpPr>
          <p:nvPr>
            <p:ph type="sldNum" sz="quarter" idx="12"/>
          </p:nvPr>
        </p:nvSpPr>
        <p:spPr/>
        <p:txBody>
          <a:bodyPr/>
          <a:lstStyle/>
          <a:p>
            <a:fld id="{F82B8DAE-C3F2-4345-876E-2E35F3F0265E}" type="slidenum">
              <a:rPr lang="en-US" altLang="en-US" smtClean="0"/>
              <a:pPr/>
              <a:t>‹#›</a:t>
            </a:fld>
            <a:endParaRPr lang="en-US" altLang="en-US"/>
          </a:p>
        </p:txBody>
      </p:sp>
    </p:spTree>
    <p:extLst>
      <p:ext uri="{BB962C8B-B14F-4D97-AF65-F5344CB8AC3E}">
        <p14:creationId xmlns:p14="http://schemas.microsoft.com/office/powerpoint/2010/main" val="200355140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FC75C36-C454-BE2C-8990-0B9A01B9BB1C}"/>
              </a:ext>
            </a:extLst>
          </p:cNvPr>
          <p:cNvSpPr>
            <a:spLocks noGrp="1"/>
          </p:cNvSpPr>
          <p:nvPr>
            <p:ph type="dt" sz="half" idx="10"/>
          </p:nvPr>
        </p:nvSpPr>
        <p:spPr/>
        <p:txBody>
          <a:bodyPr/>
          <a:lstStyle/>
          <a:p>
            <a:pPr>
              <a:defRPr/>
            </a:pPr>
            <a:endParaRPr lang="en-US"/>
          </a:p>
        </p:txBody>
      </p:sp>
      <p:sp>
        <p:nvSpPr>
          <p:cNvPr id="3" name="Footer Placeholder 2">
            <a:extLst>
              <a:ext uri="{FF2B5EF4-FFF2-40B4-BE49-F238E27FC236}">
                <a16:creationId xmlns:a16="http://schemas.microsoft.com/office/drawing/2014/main" id="{D5709A17-FAA7-AB3A-6B35-2EAF1396CF93}"/>
              </a:ext>
            </a:extLst>
          </p:cNvPr>
          <p:cNvSpPr>
            <a:spLocks noGrp="1"/>
          </p:cNvSpPr>
          <p:nvPr>
            <p:ph type="ftr" sz="quarter" idx="11"/>
          </p:nvPr>
        </p:nvSpPr>
        <p:spPr/>
        <p:txBody>
          <a:bodyPr/>
          <a:lstStyle/>
          <a:p>
            <a:pPr>
              <a:defRPr/>
            </a:pPr>
            <a:endParaRPr lang="en-US"/>
          </a:p>
        </p:txBody>
      </p:sp>
      <p:sp>
        <p:nvSpPr>
          <p:cNvPr id="4" name="Slide Number Placeholder 3">
            <a:extLst>
              <a:ext uri="{FF2B5EF4-FFF2-40B4-BE49-F238E27FC236}">
                <a16:creationId xmlns:a16="http://schemas.microsoft.com/office/drawing/2014/main" id="{17FDA456-19C8-1649-5CF8-9DE5A4EE64DB}"/>
              </a:ext>
            </a:extLst>
          </p:cNvPr>
          <p:cNvSpPr>
            <a:spLocks noGrp="1"/>
          </p:cNvSpPr>
          <p:nvPr>
            <p:ph type="sldNum" sz="quarter" idx="12"/>
          </p:nvPr>
        </p:nvSpPr>
        <p:spPr/>
        <p:txBody>
          <a:bodyPr/>
          <a:lstStyle/>
          <a:p>
            <a:fld id="{E3D1EA94-B79B-4AF2-83E6-E2E4AB10A222}" type="slidenum">
              <a:rPr lang="en-US" altLang="en-US" smtClean="0"/>
              <a:pPr/>
              <a:t>‹#›</a:t>
            </a:fld>
            <a:endParaRPr lang="en-US" altLang="en-US"/>
          </a:p>
        </p:txBody>
      </p:sp>
    </p:spTree>
    <p:extLst>
      <p:ext uri="{BB962C8B-B14F-4D97-AF65-F5344CB8AC3E}">
        <p14:creationId xmlns:p14="http://schemas.microsoft.com/office/powerpoint/2010/main" val="229374322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640B9C-0808-4E3C-2DBF-56CA1D5927EF}"/>
              </a:ext>
            </a:extLst>
          </p:cNvPr>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Content Placeholder 2">
            <a:extLst>
              <a:ext uri="{FF2B5EF4-FFF2-40B4-BE49-F238E27FC236}">
                <a16:creationId xmlns:a16="http://schemas.microsoft.com/office/drawing/2014/main" id="{D85A6847-FAD7-0824-6280-C200B3AD5564}"/>
              </a:ext>
            </a:extLst>
          </p:cNvPr>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8ADBAF52-B6EF-79A8-01BF-54513B66E76C}"/>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id="{2963B8C2-E364-CB08-E727-BE98243729CB}"/>
              </a:ext>
            </a:extLst>
          </p:cNvPr>
          <p:cNvSpPr>
            <a:spLocks noGrp="1"/>
          </p:cNvSpPr>
          <p:nvPr>
            <p:ph type="dt" sz="half" idx="10"/>
          </p:nvPr>
        </p:nvSpPr>
        <p:spPr/>
        <p:txBody>
          <a:bodyPr/>
          <a:lstStyle/>
          <a:p>
            <a:pPr>
              <a:defRPr/>
            </a:pPr>
            <a:endParaRPr lang="en-US"/>
          </a:p>
        </p:txBody>
      </p:sp>
      <p:sp>
        <p:nvSpPr>
          <p:cNvPr id="6" name="Footer Placeholder 5">
            <a:extLst>
              <a:ext uri="{FF2B5EF4-FFF2-40B4-BE49-F238E27FC236}">
                <a16:creationId xmlns:a16="http://schemas.microsoft.com/office/drawing/2014/main" id="{8CFE2426-ACE2-FCCA-798F-11BC9CB5592F}"/>
              </a:ext>
            </a:extLst>
          </p:cNvPr>
          <p:cNvSpPr>
            <a:spLocks noGrp="1"/>
          </p:cNvSpPr>
          <p:nvPr>
            <p:ph type="ftr" sz="quarter" idx="11"/>
          </p:nvPr>
        </p:nvSpPr>
        <p:spPr/>
        <p:txBody>
          <a:bodyPr/>
          <a:lstStyle/>
          <a:p>
            <a:pPr>
              <a:defRPr/>
            </a:pPr>
            <a:endParaRPr lang="en-US"/>
          </a:p>
        </p:txBody>
      </p:sp>
      <p:sp>
        <p:nvSpPr>
          <p:cNvPr id="7" name="Slide Number Placeholder 6">
            <a:extLst>
              <a:ext uri="{FF2B5EF4-FFF2-40B4-BE49-F238E27FC236}">
                <a16:creationId xmlns:a16="http://schemas.microsoft.com/office/drawing/2014/main" id="{738D4047-CC33-27DA-9AAA-A7A7DC8C3BC2}"/>
              </a:ext>
            </a:extLst>
          </p:cNvPr>
          <p:cNvSpPr>
            <a:spLocks noGrp="1"/>
          </p:cNvSpPr>
          <p:nvPr>
            <p:ph type="sldNum" sz="quarter" idx="12"/>
          </p:nvPr>
        </p:nvSpPr>
        <p:spPr/>
        <p:txBody>
          <a:bodyPr/>
          <a:lstStyle/>
          <a:p>
            <a:fld id="{EA6DFF6D-3DDE-4C8C-8956-DF9EEC37325C}" type="slidenum">
              <a:rPr lang="en-US" altLang="en-US" smtClean="0"/>
              <a:pPr/>
              <a:t>‹#›</a:t>
            </a:fld>
            <a:endParaRPr lang="en-US" altLang="en-US"/>
          </a:p>
        </p:txBody>
      </p:sp>
    </p:spTree>
    <p:extLst>
      <p:ext uri="{BB962C8B-B14F-4D97-AF65-F5344CB8AC3E}">
        <p14:creationId xmlns:p14="http://schemas.microsoft.com/office/powerpoint/2010/main" val="16921108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894363-00F1-09C3-77A5-4E9EF0A38ACE}"/>
              </a:ext>
            </a:extLst>
          </p:cNvPr>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Picture Placeholder 2">
            <a:extLst>
              <a:ext uri="{FF2B5EF4-FFF2-40B4-BE49-F238E27FC236}">
                <a16:creationId xmlns:a16="http://schemas.microsoft.com/office/drawing/2014/main" id="{CF49B591-B89F-7F58-69D7-5851398A7981}"/>
              </a:ext>
            </a:extLst>
          </p:cNvPr>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a:extLst>
              <a:ext uri="{FF2B5EF4-FFF2-40B4-BE49-F238E27FC236}">
                <a16:creationId xmlns:a16="http://schemas.microsoft.com/office/drawing/2014/main" id="{D90D4348-CD85-48F7-5F00-C28AFD4D1EBB}"/>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id="{00E87E12-A234-0771-566D-29023C8C92C0}"/>
              </a:ext>
            </a:extLst>
          </p:cNvPr>
          <p:cNvSpPr>
            <a:spLocks noGrp="1"/>
          </p:cNvSpPr>
          <p:nvPr>
            <p:ph type="dt" sz="half" idx="10"/>
          </p:nvPr>
        </p:nvSpPr>
        <p:spPr/>
        <p:txBody>
          <a:bodyPr/>
          <a:lstStyle/>
          <a:p>
            <a:pPr>
              <a:defRPr/>
            </a:pPr>
            <a:endParaRPr lang="en-US"/>
          </a:p>
        </p:txBody>
      </p:sp>
      <p:sp>
        <p:nvSpPr>
          <p:cNvPr id="6" name="Footer Placeholder 5">
            <a:extLst>
              <a:ext uri="{FF2B5EF4-FFF2-40B4-BE49-F238E27FC236}">
                <a16:creationId xmlns:a16="http://schemas.microsoft.com/office/drawing/2014/main" id="{C1A65EA7-49C3-A243-B2EB-B2F103EC710E}"/>
              </a:ext>
            </a:extLst>
          </p:cNvPr>
          <p:cNvSpPr>
            <a:spLocks noGrp="1"/>
          </p:cNvSpPr>
          <p:nvPr>
            <p:ph type="ftr" sz="quarter" idx="11"/>
          </p:nvPr>
        </p:nvSpPr>
        <p:spPr/>
        <p:txBody>
          <a:bodyPr/>
          <a:lstStyle/>
          <a:p>
            <a:pPr>
              <a:defRPr/>
            </a:pPr>
            <a:endParaRPr lang="en-US"/>
          </a:p>
        </p:txBody>
      </p:sp>
      <p:sp>
        <p:nvSpPr>
          <p:cNvPr id="7" name="Slide Number Placeholder 6">
            <a:extLst>
              <a:ext uri="{FF2B5EF4-FFF2-40B4-BE49-F238E27FC236}">
                <a16:creationId xmlns:a16="http://schemas.microsoft.com/office/drawing/2014/main" id="{0F7CADC7-9E24-D19B-D931-BBA6E54B628A}"/>
              </a:ext>
            </a:extLst>
          </p:cNvPr>
          <p:cNvSpPr>
            <a:spLocks noGrp="1"/>
          </p:cNvSpPr>
          <p:nvPr>
            <p:ph type="sldNum" sz="quarter" idx="12"/>
          </p:nvPr>
        </p:nvSpPr>
        <p:spPr/>
        <p:txBody>
          <a:bodyPr/>
          <a:lstStyle/>
          <a:p>
            <a:fld id="{129D3926-10FC-4C45-BA27-0567B29E858D}" type="slidenum">
              <a:rPr lang="en-US" altLang="en-US" smtClean="0"/>
              <a:pPr/>
              <a:t>‹#›</a:t>
            </a:fld>
            <a:endParaRPr lang="en-US" altLang="en-US"/>
          </a:p>
        </p:txBody>
      </p:sp>
    </p:spTree>
    <p:extLst>
      <p:ext uri="{BB962C8B-B14F-4D97-AF65-F5344CB8AC3E}">
        <p14:creationId xmlns:p14="http://schemas.microsoft.com/office/powerpoint/2010/main" val="244880613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EE60F5A-E3CA-ACBC-8525-64BCCAF195F1}"/>
              </a:ext>
            </a:extLst>
          </p:cNvPr>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994203BF-CABB-AA6C-0D51-4914C8ADA95E}"/>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937FC91-5EF7-3595-A365-9D37C83110C7}"/>
              </a:ext>
            </a:extLst>
          </p:cNvPr>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82000"/>
                  </a:schemeClr>
                </a:solidFill>
              </a:defRPr>
            </a:lvl1pPr>
          </a:lstStyle>
          <a:p>
            <a:pPr>
              <a:defRPr/>
            </a:pPr>
            <a:endParaRPr lang="en-US"/>
          </a:p>
        </p:txBody>
      </p:sp>
      <p:sp>
        <p:nvSpPr>
          <p:cNvPr id="5" name="Footer Placeholder 4">
            <a:extLst>
              <a:ext uri="{FF2B5EF4-FFF2-40B4-BE49-F238E27FC236}">
                <a16:creationId xmlns:a16="http://schemas.microsoft.com/office/drawing/2014/main" id="{BB880AD2-1D00-57BF-A0F6-E944E2C3D2E6}"/>
              </a:ext>
            </a:extLst>
          </p:cNvPr>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82000"/>
                  </a:schemeClr>
                </a:solidFill>
              </a:defRPr>
            </a:lvl1pPr>
          </a:lstStyle>
          <a:p>
            <a:pPr>
              <a:defRPr/>
            </a:pPr>
            <a:endParaRPr lang="en-US"/>
          </a:p>
        </p:txBody>
      </p:sp>
      <p:sp>
        <p:nvSpPr>
          <p:cNvPr id="6" name="Slide Number Placeholder 5">
            <a:extLst>
              <a:ext uri="{FF2B5EF4-FFF2-40B4-BE49-F238E27FC236}">
                <a16:creationId xmlns:a16="http://schemas.microsoft.com/office/drawing/2014/main" id="{3FB05110-9C98-16DB-8229-61AA0AB846C4}"/>
              </a:ext>
            </a:extLst>
          </p:cNvPr>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82000"/>
                  </a:schemeClr>
                </a:solidFill>
              </a:defRPr>
            </a:lvl1pPr>
          </a:lstStyle>
          <a:p>
            <a:fld id="{2E94CEF0-2ED4-4246-B3D7-ECCF96A2DF2F}" type="slidenum">
              <a:rPr lang="en-US" altLang="en-US" smtClean="0"/>
              <a:pPr/>
              <a:t>‹#›</a:t>
            </a:fld>
            <a:endParaRPr lang="en-US" altLang="en-US"/>
          </a:p>
        </p:txBody>
      </p:sp>
    </p:spTree>
    <p:extLst>
      <p:ext uri="{BB962C8B-B14F-4D97-AF65-F5344CB8AC3E}">
        <p14:creationId xmlns:p14="http://schemas.microsoft.com/office/powerpoint/2010/main" val="3767320392"/>
      </p:ext>
    </p:extLst>
  </p:cSld>
  <p:clrMap bg1="lt1" tx1="dk1" bg2="lt2" tx2="dk2" accent1="accent1" accent2="accent2" accent3="accent3" accent4="accent4" accent5="accent5" accent6="accent6" hlink="hlink" folHlink="folHlink"/>
  <p:sldLayoutIdLst>
    <p:sldLayoutId id="2147483877" r:id="rId1"/>
    <p:sldLayoutId id="2147483878" r:id="rId2"/>
    <p:sldLayoutId id="2147483879" r:id="rId3"/>
    <p:sldLayoutId id="2147483880" r:id="rId4"/>
    <p:sldLayoutId id="2147483881" r:id="rId5"/>
    <p:sldLayoutId id="2147483882" r:id="rId6"/>
    <p:sldLayoutId id="2147483883" r:id="rId7"/>
    <p:sldLayoutId id="2147483884" r:id="rId8"/>
    <p:sldLayoutId id="2147483885" r:id="rId9"/>
    <p:sldLayoutId id="2147483886" r:id="rId10"/>
    <p:sldLayoutId id="2147483887" r:id="rId11"/>
    <p:sldLayoutId id="2147483889" r:id="rId12"/>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wmf"/><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5.xml"/><Relationship Id="rId1" Type="http://schemas.openxmlformats.org/officeDocument/2006/relationships/slideLayout" Target="../slideLayouts/slideLayout4.xml"/><Relationship Id="rId4" Type="http://schemas.openxmlformats.org/officeDocument/2006/relationships/image" Target="../media/image9.wmf"/></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0.wmf"/><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2.xml"/><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2.wmf"/><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image" Target="../media/image12.wmf"/><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a:extLst>
              <a:ext uri="{FF2B5EF4-FFF2-40B4-BE49-F238E27FC236}">
                <a16:creationId xmlns:a16="http://schemas.microsoft.com/office/drawing/2014/main" id="{F7D1F06A-035C-007A-E7C2-A62CAB33BB44}"/>
              </a:ext>
            </a:extLst>
          </p:cNvPr>
          <p:cNvSpPr>
            <a:spLocks noGrp="1" noChangeArrowheads="1"/>
          </p:cNvSpPr>
          <p:nvPr>
            <p:ph type="ctrTitle"/>
          </p:nvPr>
        </p:nvSpPr>
        <p:spPr>
          <a:xfrm>
            <a:off x="1143000" y="3276600"/>
            <a:ext cx="6858000" cy="3171825"/>
          </a:xfrm>
        </p:spPr>
        <p:txBody>
          <a:bodyPr>
            <a:normAutofit fontScale="90000"/>
          </a:bodyPr>
          <a:lstStyle/>
          <a:p>
            <a:pPr eaLnBrk="1" fontAlgn="auto" hangingPunct="1">
              <a:spcAft>
                <a:spcPts val="0"/>
              </a:spcAft>
              <a:defRPr/>
            </a:pPr>
            <a:r>
              <a:rPr lang="en-US" sz="6600" b="1" dirty="0">
                <a:latin typeface="Tahoma" panose="020B0604030504040204" pitchFamily="34" charset="0"/>
                <a:ea typeface="Tahoma" panose="020B0604030504040204" pitchFamily="34" charset="0"/>
                <a:cs typeface="Tahoma" panose="020B0604030504040204" pitchFamily="34" charset="0"/>
              </a:rPr>
              <a:t>Toxic and Combustible</a:t>
            </a:r>
            <a:br>
              <a:rPr lang="en-US" sz="6600" b="1" dirty="0">
                <a:latin typeface="Tahoma" panose="020B0604030504040204" pitchFamily="34" charset="0"/>
                <a:ea typeface="Tahoma" panose="020B0604030504040204" pitchFamily="34" charset="0"/>
                <a:cs typeface="Tahoma" panose="020B0604030504040204" pitchFamily="34" charset="0"/>
              </a:rPr>
            </a:br>
            <a:r>
              <a:rPr lang="en-US" sz="6600" b="1" dirty="0">
                <a:latin typeface="Tahoma" panose="020B0604030504040204" pitchFamily="34" charset="0"/>
                <a:ea typeface="Tahoma" panose="020B0604030504040204" pitchFamily="34" charset="0"/>
                <a:cs typeface="Tahoma" panose="020B0604030504040204" pitchFamily="34" charset="0"/>
              </a:rPr>
              <a:t>Gas Detection</a:t>
            </a:r>
            <a:br>
              <a:rPr lang="en-US" sz="4400" dirty="0">
                <a:latin typeface="+mn-lt"/>
              </a:rPr>
            </a:br>
            <a:br>
              <a:rPr lang="en-US" sz="4400" dirty="0">
                <a:latin typeface="+mn-lt"/>
              </a:rPr>
            </a:br>
            <a:r>
              <a:rPr lang="en-US" sz="4400" dirty="0">
                <a:latin typeface="+mn-lt"/>
              </a:rPr>
              <a:t> Exactly what do we need to know?</a:t>
            </a:r>
          </a:p>
        </p:txBody>
      </p:sp>
      <p:pic>
        <p:nvPicPr>
          <p:cNvPr id="3" name="Picture 2" descr="A blue and black logo&#10;&#10;Description automatically generated">
            <a:extLst>
              <a:ext uri="{FF2B5EF4-FFF2-40B4-BE49-F238E27FC236}">
                <a16:creationId xmlns:a16="http://schemas.microsoft.com/office/drawing/2014/main" id="{DD9F2F34-7915-8993-330F-6FE684A34B0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58055" y="533400"/>
            <a:ext cx="6027890" cy="1209670"/>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a:extLst>
              <a:ext uri="{FF2B5EF4-FFF2-40B4-BE49-F238E27FC236}">
                <a16:creationId xmlns:a16="http://schemas.microsoft.com/office/drawing/2014/main" id="{A858352C-E37C-B889-8B5D-0EF3618973E6}"/>
              </a:ext>
            </a:extLst>
          </p:cNvPr>
          <p:cNvSpPr>
            <a:spLocks noGrp="1" noChangeArrowheads="1"/>
          </p:cNvSpPr>
          <p:nvPr>
            <p:ph type="title"/>
          </p:nvPr>
        </p:nvSpPr>
        <p:spPr>
          <a:xfrm>
            <a:off x="886952" y="1371600"/>
            <a:ext cx="5829300" cy="3243263"/>
          </a:xfrm>
        </p:spPr>
        <p:txBody>
          <a:bodyPr lIns="92075" tIns="46038" rIns="92075" bIns="46038">
            <a:normAutofit fontScale="90000"/>
          </a:bodyPr>
          <a:lstStyle/>
          <a:p>
            <a:pPr eaLnBrk="1" fontAlgn="auto" hangingPunct="1">
              <a:spcAft>
                <a:spcPts val="0"/>
              </a:spcAft>
              <a:defRPr/>
            </a:pPr>
            <a:r>
              <a:rPr lang="en-US" sz="5400" b="1" dirty="0">
                <a:solidFill>
                  <a:srgbClr val="013C4D"/>
                </a:solidFill>
                <a:latin typeface="+mn-lt"/>
              </a:rPr>
              <a:t>COMBUSTIBLE</a:t>
            </a:r>
            <a:br>
              <a:rPr lang="en-US" sz="5400" b="1" dirty="0">
                <a:solidFill>
                  <a:srgbClr val="013C4D"/>
                </a:solidFill>
                <a:latin typeface="+mn-lt"/>
              </a:rPr>
            </a:br>
            <a:r>
              <a:rPr lang="en-US" sz="5400" b="1" dirty="0">
                <a:solidFill>
                  <a:srgbClr val="013C4D"/>
                </a:solidFill>
                <a:latin typeface="+mn-lt"/>
              </a:rPr>
              <a:t>ATMOSPHERES</a:t>
            </a:r>
            <a:br>
              <a:rPr lang="en-US" sz="5400" b="1" dirty="0">
                <a:latin typeface="+mn-lt"/>
              </a:rPr>
            </a:br>
            <a:br>
              <a:rPr lang="en-US" sz="5400" b="1" dirty="0">
                <a:latin typeface="+mn-lt"/>
              </a:rPr>
            </a:br>
            <a:r>
              <a:rPr lang="en-US" sz="5400" b="0" dirty="0"/>
              <a:t>Account for 29% of the Deaths</a:t>
            </a:r>
          </a:p>
        </p:txBody>
      </p:sp>
      <p:pic>
        <p:nvPicPr>
          <p:cNvPr id="26627" name="Object 3">
            <a:extLst>
              <a:ext uri="{FF2B5EF4-FFF2-40B4-BE49-F238E27FC236}">
                <a16:creationId xmlns:a16="http://schemas.microsoft.com/office/drawing/2014/main" id="{7BE9BA78-636D-E885-7FC4-94863A0629C2}"/>
              </a:ext>
            </a:extLst>
          </p:cNvPr>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43600" y="1752600"/>
            <a:ext cx="2298700" cy="4300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4" fill="hold" nodeType="afterEffect">
                                  <p:stCondLst>
                                    <p:cond delay="0"/>
                                  </p:stCondLst>
                                  <p:childTnLst>
                                    <p:set>
                                      <p:cBhvr>
                                        <p:cTn id="6" dur="1" fill="hold">
                                          <p:stCondLst>
                                            <p:cond delay="0"/>
                                          </p:stCondLst>
                                        </p:cTn>
                                        <p:tgtEl>
                                          <p:spTgt spid="26627"/>
                                        </p:tgtEl>
                                        <p:attrNameLst>
                                          <p:attrName>style.visibility</p:attrName>
                                        </p:attrNameLst>
                                      </p:cBhvr>
                                      <p:to>
                                        <p:strVal val="visible"/>
                                      </p:to>
                                    </p:set>
                                    <p:animEffect transition="in" filter="wipe(down)">
                                      <p:cBhvr>
                                        <p:cTn id="7" dur="500"/>
                                        <p:tgtEl>
                                          <p:spTgt spid="266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a:extLst>
              <a:ext uri="{FF2B5EF4-FFF2-40B4-BE49-F238E27FC236}">
                <a16:creationId xmlns:a16="http://schemas.microsoft.com/office/drawing/2014/main" id="{668468CF-7E66-D678-BA7B-689430D5E719}"/>
              </a:ext>
            </a:extLst>
          </p:cNvPr>
          <p:cNvSpPr>
            <a:spLocks noGrp="1" noChangeArrowheads="1"/>
          </p:cNvSpPr>
          <p:nvPr>
            <p:ph type="title"/>
          </p:nvPr>
        </p:nvSpPr>
        <p:spPr>
          <a:xfrm>
            <a:off x="24606" y="369272"/>
            <a:ext cx="9142413" cy="1562100"/>
          </a:xfrm>
        </p:spPr>
        <p:txBody>
          <a:bodyPr lIns="92075" tIns="46038" rIns="92075" bIns="46038">
            <a:normAutofit/>
          </a:bodyPr>
          <a:lstStyle/>
          <a:p>
            <a:pPr algn="ctr" eaLnBrk="1" fontAlgn="auto" hangingPunct="1">
              <a:spcAft>
                <a:spcPts val="0"/>
              </a:spcAft>
              <a:defRPr/>
            </a:pPr>
            <a:r>
              <a:rPr lang="en-US" sz="5400" b="1" dirty="0">
                <a:latin typeface="+mn-lt"/>
              </a:rPr>
              <a:t>Fire Triangle</a:t>
            </a:r>
          </a:p>
        </p:txBody>
      </p:sp>
      <p:sp>
        <p:nvSpPr>
          <p:cNvPr id="24579" name="Rectangle 3">
            <a:extLst>
              <a:ext uri="{FF2B5EF4-FFF2-40B4-BE49-F238E27FC236}">
                <a16:creationId xmlns:a16="http://schemas.microsoft.com/office/drawing/2014/main" id="{CED76BB9-6D52-74B4-9233-01435BE155A7}"/>
              </a:ext>
            </a:extLst>
          </p:cNvPr>
          <p:cNvSpPr>
            <a:spLocks noChangeArrowheads="1"/>
          </p:cNvSpPr>
          <p:nvPr/>
        </p:nvSpPr>
        <p:spPr bwMode="auto">
          <a:xfrm>
            <a:off x="517525" y="1971675"/>
            <a:ext cx="70421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r>
              <a:rPr lang="en-US" altLang="en-US" sz="3600" b="1" dirty="0">
                <a:solidFill>
                  <a:schemeClr val="bg1"/>
                </a:solidFill>
                <a:latin typeface="Arial" panose="020B0604020202020204" pitchFamily="34" charset="0"/>
              </a:rPr>
              <a:t>Gas instruments:</a:t>
            </a:r>
          </a:p>
        </p:txBody>
      </p:sp>
      <p:pic>
        <p:nvPicPr>
          <p:cNvPr id="24580" name="Object 4">
            <a:extLst>
              <a:ext uri="{FF2B5EF4-FFF2-40B4-BE49-F238E27FC236}">
                <a16:creationId xmlns:a16="http://schemas.microsoft.com/office/drawing/2014/main" id="{DDE8A43F-A1B4-51C7-5211-C16F0622B508}"/>
              </a:ext>
            </a:extLst>
          </p:cNvPr>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52488" y="3922713"/>
            <a:ext cx="2671762" cy="1598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581" name="Rectangle 5">
            <a:extLst>
              <a:ext uri="{FF2B5EF4-FFF2-40B4-BE49-F238E27FC236}">
                <a16:creationId xmlns:a16="http://schemas.microsoft.com/office/drawing/2014/main" id="{91226779-5DD8-F0E7-5997-5BBA006931B9}"/>
              </a:ext>
            </a:extLst>
          </p:cNvPr>
          <p:cNvSpPr>
            <a:spLocks noChangeArrowheads="1"/>
          </p:cNvSpPr>
          <p:nvPr/>
        </p:nvSpPr>
        <p:spPr bwMode="auto">
          <a:xfrm>
            <a:off x="1019175" y="3730625"/>
            <a:ext cx="906463"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r>
              <a:rPr lang="en-US" altLang="en-US" sz="3200" b="1" i="1">
                <a:solidFill>
                  <a:schemeClr val="bg1"/>
                </a:solidFill>
                <a:latin typeface="Arial" panose="020B0604020202020204" pitchFamily="34" charset="0"/>
              </a:rPr>
              <a:t>fuel</a:t>
            </a:r>
          </a:p>
        </p:txBody>
      </p:sp>
      <p:sp>
        <p:nvSpPr>
          <p:cNvPr id="24582" name="Rectangle 6">
            <a:extLst>
              <a:ext uri="{FF2B5EF4-FFF2-40B4-BE49-F238E27FC236}">
                <a16:creationId xmlns:a16="http://schemas.microsoft.com/office/drawing/2014/main" id="{E3457E14-0583-9D83-0FE0-93EDF28D5C83}"/>
              </a:ext>
            </a:extLst>
          </p:cNvPr>
          <p:cNvSpPr>
            <a:spLocks noChangeArrowheads="1"/>
          </p:cNvSpPr>
          <p:nvPr/>
        </p:nvSpPr>
        <p:spPr bwMode="auto">
          <a:xfrm>
            <a:off x="3813175" y="3597275"/>
            <a:ext cx="681038"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r>
              <a:rPr lang="en-US" altLang="en-US" sz="3200" b="1" i="1">
                <a:solidFill>
                  <a:schemeClr val="bg1"/>
                </a:solidFill>
                <a:latin typeface="Arial" panose="020B0604020202020204" pitchFamily="34" charset="0"/>
              </a:rPr>
              <a:t>air</a:t>
            </a:r>
          </a:p>
        </p:txBody>
      </p:sp>
      <p:sp>
        <p:nvSpPr>
          <p:cNvPr id="24583" name="Rectangle 7">
            <a:extLst>
              <a:ext uri="{FF2B5EF4-FFF2-40B4-BE49-F238E27FC236}">
                <a16:creationId xmlns:a16="http://schemas.microsoft.com/office/drawing/2014/main" id="{1CA6FE6B-4F5B-F09F-16C2-E5E102DBE5AF}"/>
              </a:ext>
            </a:extLst>
          </p:cNvPr>
          <p:cNvSpPr>
            <a:spLocks noChangeArrowheads="1"/>
          </p:cNvSpPr>
          <p:nvPr/>
        </p:nvSpPr>
        <p:spPr bwMode="auto">
          <a:xfrm>
            <a:off x="1090613" y="5868988"/>
            <a:ext cx="3638550" cy="57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r>
              <a:rPr lang="en-US" altLang="en-US" sz="3200" b="1" i="1">
                <a:solidFill>
                  <a:schemeClr val="bg1"/>
                </a:solidFill>
                <a:latin typeface="Arial" panose="020B0604020202020204" pitchFamily="34" charset="0"/>
              </a:rPr>
              <a:t>source of ignition</a:t>
            </a:r>
          </a:p>
        </p:txBody>
      </p:sp>
      <p:sp>
        <p:nvSpPr>
          <p:cNvPr id="24584" name="Freeform 8">
            <a:extLst>
              <a:ext uri="{FF2B5EF4-FFF2-40B4-BE49-F238E27FC236}">
                <a16:creationId xmlns:a16="http://schemas.microsoft.com/office/drawing/2014/main" id="{56543096-8C4B-2426-DC99-6F8D1A2644BC}"/>
              </a:ext>
            </a:extLst>
          </p:cNvPr>
          <p:cNvSpPr>
            <a:spLocks/>
          </p:cNvSpPr>
          <p:nvPr/>
        </p:nvSpPr>
        <p:spPr bwMode="auto">
          <a:xfrm>
            <a:off x="1174750" y="2808288"/>
            <a:ext cx="1711325" cy="2935287"/>
          </a:xfrm>
          <a:custGeom>
            <a:avLst/>
            <a:gdLst>
              <a:gd name="T0" fmla="*/ 2147483647 w 1078"/>
              <a:gd name="T1" fmla="*/ 2147483647 h 1849"/>
              <a:gd name="T2" fmla="*/ 0 w 1078"/>
              <a:gd name="T3" fmla="*/ 2147483647 h 1849"/>
              <a:gd name="T4" fmla="*/ 2147483647 w 1078"/>
              <a:gd name="T5" fmla="*/ 0 h 1849"/>
              <a:gd name="T6" fmla="*/ 2147483647 w 1078"/>
              <a:gd name="T7" fmla="*/ 2147483647 h 1849"/>
              <a:gd name="T8" fmla="*/ 2147483647 w 1078"/>
              <a:gd name="T9" fmla="*/ 2147483647 h 1849"/>
              <a:gd name="T10" fmla="*/ 0 60000 65536"/>
              <a:gd name="T11" fmla="*/ 0 60000 65536"/>
              <a:gd name="T12" fmla="*/ 0 60000 65536"/>
              <a:gd name="T13" fmla="*/ 0 60000 65536"/>
              <a:gd name="T14" fmla="*/ 0 60000 65536"/>
              <a:gd name="T15" fmla="*/ 0 w 1078"/>
              <a:gd name="T16" fmla="*/ 0 h 1849"/>
              <a:gd name="T17" fmla="*/ 1078 w 1078"/>
              <a:gd name="T18" fmla="*/ 1849 h 1849"/>
            </a:gdLst>
            <a:ahLst/>
            <a:cxnLst>
              <a:cxn ang="T10">
                <a:pos x="T0" y="T1"/>
              </a:cxn>
              <a:cxn ang="T11">
                <a:pos x="T2" y="T3"/>
              </a:cxn>
              <a:cxn ang="T12">
                <a:pos x="T4" y="T5"/>
              </a:cxn>
              <a:cxn ang="T13">
                <a:pos x="T6" y="T7"/>
              </a:cxn>
              <a:cxn ang="T14">
                <a:pos x="T8" y="T9"/>
              </a:cxn>
            </a:cxnLst>
            <a:rect l="T15" t="T16" r="T17" b="T18"/>
            <a:pathLst>
              <a:path w="1078" h="1849">
                <a:moveTo>
                  <a:pt x="359" y="1584"/>
                </a:moveTo>
                <a:lnTo>
                  <a:pt x="0" y="1848"/>
                </a:lnTo>
                <a:lnTo>
                  <a:pt x="1077" y="0"/>
                </a:lnTo>
                <a:lnTo>
                  <a:pt x="1077" y="369"/>
                </a:lnTo>
                <a:lnTo>
                  <a:pt x="359" y="1584"/>
                </a:lnTo>
              </a:path>
            </a:pathLst>
          </a:custGeom>
          <a:solidFill>
            <a:srgbClr val="00FFFF"/>
          </a:solidFill>
          <a:ln w="12700" cap="rnd" cmpd="sng">
            <a:solidFill>
              <a:srgbClr val="000000"/>
            </a:solidFill>
            <a:prstDash val="solid"/>
            <a:round/>
            <a:headEnd/>
            <a:tailEnd/>
          </a:ln>
        </p:spPr>
        <p:txBody>
          <a:bodyPr/>
          <a:lstStyle/>
          <a:p>
            <a:endParaRPr lang="en-US"/>
          </a:p>
        </p:txBody>
      </p:sp>
      <p:sp>
        <p:nvSpPr>
          <p:cNvPr id="28681" name="Rectangle 9">
            <a:extLst>
              <a:ext uri="{FF2B5EF4-FFF2-40B4-BE49-F238E27FC236}">
                <a16:creationId xmlns:a16="http://schemas.microsoft.com/office/drawing/2014/main" id="{F19256D5-C4F0-3354-D203-ECBCCE542425}"/>
              </a:ext>
            </a:extLst>
          </p:cNvPr>
          <p:cNvSpPr>
            <a:spLocks noChangeArrowheads="1"/>
          </p:cNvSpPr>
          <p:nvPr/>
        </p:nvSpPr>
        <p:spPr bwMode="auto">
          <a:xfrm>
            <a:off x="5024284" y="3359896"/>
            <a:ext cx="3962400" cy="9239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r>
              <a:rPr lang="en-US" altLang="en-US" sz="2700" b="1" i="1" dirty="0">
                <a:solidFill>
                  <a:srgbClr val="33CCFF"/>
                </a:solidFill>
                <a:latin typeface="Arial" panose="020B0604020202020204" pitchFamily="34" charset="0"/>
              </a:rPr>
              <a:t>Detect the Combustible Gas (fuel)</a:t>
            </a:r>
          </a:p>
        </p:txBody>
      </p:sp>
      <p:sp>
        <p:nvSpPr>
          <p:cNvPr id="28682" name="Rectangle 10">
            <a:extLst>
              <a:ext uri="{FF2B5EF4-FFF2-40B4-BE49-F238E27FC236}">
                <a16:creationId xmlns:a16="http://schemas.microsoft.com/office/drawing/2014/main" id="{6EE54B43-2CF9-F873-0EF5-5E17E39B9D21}"/>
              </a:ext>
            </a:extLst>
          </p:cNvPr>
          <p:cNvSpPr>
            <a:spLocks noChangeArrowheads="1"/>
          </p:cNvSpPr>
          <p:nvPr/>
        </p:nvSpPr>
        <p:spPr bwMode="auto">
          <a:xfrm>
            <a:off x="5029200" y="2133600"/>
            <a:ext cx="3632200" cy="9239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r>
              <a:rPr lang="en-US" altLang="en-US" sz="2700" b="1" i="1" dirty="0">
                <a:solidFill>
                  <a:srgbClr val="00E200"/>
                </a:solidFill>
                <a:latin typeface="Arial" panose="020B0604020202020204" pitchFamily="34" charset="0"/>
              </a:rPr>
              <a:t>Detect Oxygen level (air)</a:t>
            </a:r>
          </a:p>
        </p:txBody>
      </p:sp>
      <p:sp>
        <p:nvSpPr>
          <p:cNvPr id="24587" name="Freeform 11">
            <a:extLst>
              <a:ext uri="{FF2B5EF4-FFF2-40B4-BE49-F238E27FC236}">
                <a16:creationId xmlns:a16="http://schemas.microsoft.com/office/drawing/2014/main" id="{BC923FED-774B-2098-9068-50814B2F4A6B}"/>
              </a:ext>
            </a:extLst>
          </p:cNvPr>
          <p:cNvSpPr>
            <a:spLocks/>
          </p:cNvSpPr>
          <p:nvPr/>
        </p:nvSpPr>
        <p:spPr bwMode="auto">
          <a:xfrm>
            <a:off x="2940050" y="2808288"/>
            <a:ext cx="1711325" cy="2935287"/>
          </a:xfrm>
          <a:custGeom>
            <a:avLst/>
            <a:gdLst>
              <a:gd name="T0" fmla="*/ 2147483647 w 1078"/>
              <a:gd name="T1" fmla="*/ 2147483647 h 1849"/>
              <a:gd name="T2" fmla="*/ 2147483647 w 1078"/>
              <a:gd name="T3" fmla="*/ 2147483647 h 1849"/>
              <a:gd name="T4" fmla="*/ 0 w 1078"/>
              <a:gd name="T5" fmla="*/ 0 h 1849"/>
              <a:gd name="T6" fmla="*/ 0 w 1078"/>
              <a:gd name="T7" fmla="*/ 2147483647 h 1849"/>
              <a:gd name="T8" fmla="*/ 2147483647 w 1078"/>
              <a:gd name="T9" fmla="*/ 2147483647 h 1849"/>
              <a:gd name="T10" fmla="*/ 0 60000 65536"/>
              <a:gd name="T11" fmla="*/ 0 60000 65536"/>
              <a:gd name="T12" fmla="*/ 0 60000 65536"/>
              <a:gd name="T13" fmla="*/ 0 60000 65536"/>
              <a:gd name="T14" fmla="*/ 0 60000 65536"/>
              <a:gd name="T15" fmla="*/ 0 w 1078"/>
              <a:gd name="T16" fmla="*/ 0 h 1849"/>
              <a:gd name="T17" fmla="*/ 1078 w 1078"/>
              <a:gd name="T18" fmla="*/ 1849 h 1849"/>
            </a:gdLst>
            <a:ahLst/>
            <a:cxnLst>
              <a:cxn ang="T10">
                <a:pos x="T0" y="T1"/>
              </a:cxn>
              <a:cxn ang="T11">
                <a:pos x="T2" y="T3"/>
              </a:cxn>
              <a:cxn ang="T12">
                <a:pos x="T4" y="T5"/>
              </a:cxn>
              <a:cxn ang="T13">
                <a:pos x="T6" y="T7"/>
              </a:cxn>
              <a:cxn ang="T14">
                <a:pos x="T8" y="T9"/>
              </a:cxn>
            </a:cxnLst>
            <a:rect l="T15" t="T16" r="T17" b="T18"/>
            <a:pathLst>
              <a:path w="1078" h="1849">
                <a:moveTo>
                  <a:pt x="719" y="1584"/>
                </a:moveTo>
                <a:lnTo>
                  <a:pt x="1077" y="1848"/>
                </a:lnTo>
                <a:lnTo>
                  <a:pt x="0" y="0"/>
                </a:lnTo>
                <a:lnTo>
                  <a:pt x="0" y="369"/>
                </a:lnTo>
                <a:lnTo>
                  <a:pt x="719" y="1584"/>
                </a:lnTo>
              </a:path>
            </a:pathLst>
          </a:custGeom>
          <a:solidFill>
            <a:srgbClr val="00FF00"/>
          </a:solidFill>
          <a:ln w="12700" cap="rnd" cmpd="sng">
            <a:solidFill>
              <a:srgbClr val="000000"/>
            </a:solidFill>
            <a:prstDash val="solid"/>
            <a:round/>
            <a:headEnd/>
            <a:tailEnd/>
          </a:ln>
        </p:spPr>
        <p:txBody>
          <a:bodyPr/>
          <a:lstStyle/>
          <a:p>
            <a:endParaRPr lang="en-US"/>
          </a:p>
        </p:txBody>
      </p:sp>
      <p:sp>
        <p:nvSpPr>
          <p:cNvPr id="24588" name="Freeform 12">
            <a:extLst>
              <a:ext uri="{FF2B5EF4-FFF2-40B4-BE49-F238E27FC236}">
                <a16:creationId xmlns:a16="http://schemas.microsoft.com/office/drawing/2014/main" id="{2F94B0D5-D0D9-D3D6-2A71-D5FECBF153FD}"/>
              </a:ext>
            </a:extLst>
          </p:cNvPr>
          <p:cNvSpPr>
            <a:spLocks/>
          </p:cNvSpPr>
          <p:nvPr/>
        </p:nvSpPr>
        <p:spPr bwMode="auto">
          <a:xfrm>
            <a:off x="1230313" y="5407025"/>
            <a:ext cx="3365500" cy="419100"/>
          </a:xfrm>
          <a:custGeom>
            <a:avLst/>
            <a:gdLst>
              <a:gd name="T0" fmla="*/ 2147483647 w 2120"/>
              <a:gd name="T1" fmla="*/ 0 h 264"/>
              <a:gd name="T2" fmla="*/ 2147483647 w 2120"/>
              <a:gd name="T3" fmla="*/ 0 h 264"/>
              <a:gd name="T4" fmla="*/ 2147483647 w 2120"/>
              <a:gd name="T5" fmla="*/ 2147483647 h 264"/>
              <a:gd name="T6" fmla="*/ 0 w 2120"/>
              <a:gd name="T7" fmla="*/ 2147483647 h 264"/>
              <a:gd name="T8" fmla="*/ 2147483647 w 2120"/>
              <a:gd name="T9" fmla="*/ 0 h 264"/>
              <a:gd name="T10" fmla="*/ 0 60000 65536"/>
              <a:gd name="T11" fmla="*/ 0 60000 65536"/>
              <a:gd name="T12" fmla="*/ 0 60000 65536"/>
              <a:gd name="T13" fmla="*/ 0 60000 65536"/>
              <a:gd name="T14" fmla="*/ 0 60000 65536"/>
              <a:gd name="T15" fmla="*/ 0 w 2120"/>
              <a:gd name="T16" fmla="*/ 0 h 264"/>
              <a:gd name="T17" fmla="*/ 2120 w 2120"/>
              <a:gd name="T18" fmla="*/ 264 h 264"/>
            </a:gdLst>
            <a:ahLst/>
            <a:cxnLst>
              <a:cxn ang="T10">
                <a:pos x="T0" y="T1"/>
              </a:cxn>
              <a:cxn ang="T11">
                <a:pos x="T2" y="T3"/>
              </a:cxn>
              <a:cxn ang="T12">
                <a:pos x="T4" y="T5"/>
              </a:cxn>
              <a:cxn ang="T13">
                <a:pos x="T6" y="T7"/>
              </a:cxn>
              <a:cxn ang="T14">
                <a:pos x="T8" y="T9"/>
              </a:cxn>
            </a:cxnLst>
            <a:rect l="T15" t="T16" r="T17" b="T18"/>
            <a:pathLst>
              <a:path w="2120" h="264">
                <a:moveTo>
                  <a:pt x="360" y="0"/>
                </a:moveTo>
                <a:lnTo>
                  <a:pt x="1760" y="0"/>
                </a:lnTo>
                <a:lnTo>
                  <a:pt x="2119" y="263"/>
                </a:lnTo>
                <a:lnTo>
                  <a:pt x="0" y="263"/>
                </a:lnTo>
                <a:lnTo>
                  <a:pt x="360" y="0"/>
                </a:lnTo>
              </a:path>
            </a:pathLst>
          </a:custGeom>
          <a:solidFill>
            <a:srgbClr val="FF001F"/>
          </a:solidFill>
          <a:ln w="12700" cap="rnd" cmpd="sng">
            <a:solidFill>
              <a:srgbClr val="000000"/>
            </a:solidFill>
            <a:prstDash val="solid"/>
            <a:round/>
            <a:headEnd/>
            <a:tailEnd/>
          </a:ln>
        </p:spPr>
        <p:txBody>
          <a:bodyPr/>
          <a:lstStyle/>
          <a:p>
            <a:endParaRPr lang="en-US"/>
          </a:p>
        </p:txBody>
      </p:sp>
      <p:sp>
        <p:nvSpPr>
          <p:cNvPr id="28685" name="Rectangle 13">
            <a:extLst>
              <a:ext uri="{FF2B5EF4-FFF2-40B4-BE49-F238E27FC236}">
                <a16:creationId xmlns:a16="http://schemas.microsoft.com/office/drawing/2014/main" id="{ED2286A5-8A8A-D971-2B79-9E014335F504}"/>
              </a:ext>
            </a:extLst>
          </p:cNvPr>
          <p:cNvSpPr>
            <a:spLocks noChangeArrowheads="1"/>
          </p:cNvSpPr>
          <p:nvPr/>
        </p:nvSpPr>
        <p:spPr bwMode="auto">
          <a:xfrm>
            <a:off x="4933796" y="4695109"/>
            <a:ext cx="4143375" cy="954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r>
              <a:rPr lang="en-US" altLang="en-US" sz="2800" b="1" i="1" dirty="0">
                <a:solidFill>
                  <a:srgbClr val="FC0128"/>
                </a:solidFill>
                <a:latin typeface="Arial" panose="020B0604020202020204" pitchFamily="34" charset="0"/>
              </a:rPr>
              <a:t>Are either X.P. or I.S.   </a:t>
            </a:r>
          </a:p>
          <a:p>
            <a:r>
              <a:rPr lang="en-US" altLang="en-US" sz="2800" b="1" i="1" dirty="0">
                <a:solidFill>
                  <a:srgbClr val="FC0128"/>
                </a:solidFill>
                <a:latin typeface="Arial" panose="020B0604020202020204" pitchFamily="34" charset="0"/>
              </a:rPr>
              <a:t>(not source of ignition)</a:t>
            </a:r>
          </a:p>
        </p:txBody>
      </p:sp>
      <p:sp>
        <p:nvSpPr>
          <p:cNvPr id="28686" name="Rectangle 14">
            <a:extLst>
              <a:ext uri="{FF2B5EF4-FFF2-40B4-BE49-F238E27FC236}">
                <a16:creationId xmlns:a16="http://schemas.microsoft.com/office/drawing/2014/main" id="{6298CC02-4AFC-8D47-78FE-CC4A0596BAA9}"/>
              </a:ext>
            </a:extLst>
          </p:cNvPr>
          <p:cNvSpPr>
            <a:spLocks noChangeArrowheads="1"/>
          </p:cNvSpPr>
          <p:nvPr/>
        </p:nvSpPr>
        <p:spPr bwMode="auto">
          <a:xfrm>
            <a:off x="4335463" y="2671763"/>
            <a:ext cx="184150" cy="274637"/>
          </a:xfrm>
          <a:prstGeom prst="rect">
            <a:avLst/>
          </a:prstGeom>
          <a:noFill/>
          <a:ln>
            <a:noFill/>
          </a:ln>
          <a:effectLst/>
        </p:spPr>
        <p:txBody>
          <a:bodyPr wrap="none" lIns="92075" tIns="46038" rIns="92075" bIns="46038">
            <a:spAutoFit/>
          </a:bodyPr>
          <a:lstStyle/>
          <a:p>
            <a:pPr eaLnBrk="0" hangingPunct="0">
              <a:defRPr/>
            </a:pPr>
            <a:endParaRPr lang="en-US" dirty="0">
              <a:effectLst>
                <a:outerShdw blurRad="38100" dist="38100" dir="2700000" algn="tl">
                  <a:srgbClr val="C0C0C0"/>
                </a:outerShdw>
              </a:effectLst>
            </a:endParaRPr>
          </a:p>
        </p:txBody>
      </p:sp>
      <p:sp>
        <p:nvSpPr>
          <p:cNvPr id="28687" name="Rectangle 15">
            <a:extLst>
              <a:ext uri="{FF2B5EF4-FFF2-40B4-BE49-F238E27FC236}">
                <a16:creationId xmlns:a16="http://schemas.microsoft.com/office/drawing/2014/main" id="{91090127-9DBA-EE98-9E14-A0BD5EFF01F5}"/>
              </a:ext>
            </a:extLst>
          </p:cNvPr>
          <p:cNvSpPr>
            <a:spLocks noChangeArrowheads="1"/>
          </p:cNvSpPr>
          <p:nvPr/>
        </p:nvSpPr>
        <p:spPr bwMode="auto">
          <a:xfrm>
            <a:off x="4090988" y="2700338"/>
            <a:ext cx="184150" cy="274637"/>
          </a:xfrm>
          <a:prstGeom prst="rect">
            <a:avLst/>
          </a:prstGeom>
          <a:noFill/>
          <a:ln>
            <a:noFill/>
          </a:ln>
          <a:effectLst/>
        </p:spPr>
        <p:txBody>
          <a:bodyPr wrap="none" lIns="92075" tIns="46038" rIns="92075" bIns="46038">
            <a:spAutoFit/>
          </a:bodyPr>
          <a:lstStyle/>
          <a:p>
            <a:pPr eaLnBrk="0" hangingPunct="0">
              <a:defRPr/>
            </a:pPr>
            <a:endParaRPr lang="en-US" dirty="0">
              <a:effectLst>
                <a:outerShdw blurRad="38100" dist="38100" dir="2700000" algn="tl">
                  <a:srgbClr val="C0C0C0"/>
                </a:outerShdw>
              </a:effectLst>
            </a:endParaRPr>
          </a:p>
        </p:txBody>
      </p:sp>
      <p:sp>
        <p:nvSpPr>
          <p:cNvPr id="28688" name="Rectangle 16">
            <a:extLst>
              <a:ext uri="{FF2B5EF4-FFF2-40B4-BE49-F238E27FC236}">
                <a16:creationId xmlns:a16="http://schemas.microsoft.com/office/drawing/2014/main" id="{D35C145B-7D40-4EE6-F1A6-9907369B7266}"/>
              </a:ext>
            </a:extLst>
          </p:cNvPr>
          <p:cNvSpPr>
            <a:spLocks noChangeArrowheads="1"/>
          </p:cNvSpPr>
          <p:nvPr/>
        </p:nvSpPr>
        <p:spPr bwMode="auto">
          <a:xfrm>
            <a:off x="7913688" y="2527300"/>
            <a:ext cx="184150" cy="274638"/>
          </a:xfrm>
          <a:prstGeom prst="rect">
            <a:avLst/>
          </a:prstGeom>
          <a:noFill/>
          <a:ln>
            <a:noFill/>
          </a:ln>
          <a:effectLst/>
        </p:spPr>
        <p:txBody>
          <a:bodyPr wrap="none" lIns="92075" tIns="46038" rIns="92075" bIns="46038">
            <a:spAutoFit/>
          </a:bodyPr>
          <a:lstStyle/>
          <a:p>
            <a:pPr eaLnBrk="0" hangingPunct="0">
              <a:defRPr/>
            </a:pPr>
            <a:endParaRPr lang="en-US" dirty="0">
              <a:effectLst>
                <a:outerShdw blurRad="38100" dist="38100" dir="2700000" algn="tl">
                  <a:srgbClr val="C0C0C0"/>
                </a:outerShdw>
              </a:effectLst>
            </a:endParaRPr>
          </a:p>
        </p:txBody>
      </p:sp>
    </p:spTree>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8" fill="hold" nodeType="afterEffect">
                                  <p:stCondLst>
                                    <p:cond delay="0"/>
                                  </p:stCondLst>
                                  <p:childTnLst>
                                    <p:set>
                                      <p:cBhvr>
                                        <p:cTn id="6" dur="1" fill="hold">
                                          <p:stCondLst>
                                            <p:cond delay="0"/>
                                          </p:stCondLst>
                                        </p:cTn>
                                        <p:tgtEl>
                                          <p:spTgt spid="28681">
                                            <p:txEl>
                                              <p:pRg st="0" end="0"/>
                                            </p:txEl>
                                          </p:spTgt>
                                        </p:tgtEl>
                                        <p:attrNameLst>
                                          <p:attrName>style.visibility</p:attrName>
                                        </p:attrNameLst>
                                      </p:cBhvr>
                                      <p:to>
                                        <p:strVal val="visible"/>
                                      </p:to>
                                    </p:set>
                                    <p:anim calcmode="lin" valueType="num">
                                      <p:cBhvr additive="base">
                                        <p:cTn id="7" dur="500" fill="hold"/>
                                        <p:tgtEl>
                                          <p:spTgt spid="28681">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28681">
                                            <p:txEl>
                                              <p:pRg st="0" end="0"/>
                                            </p:txEl>
                                          </p:spTgt>
                                        </p:tgtEl>
                                        <p:attrNameLst>
                                          <p:attrName>ppt_y</p:attrName>
                                        </p:attrNameLst>
                                      </p:cBhvr>
                                      <p:tavLst>
                                        <p:tav tm="0">
                                          <p:val>
                                            <p:strVal val="#ppt_y"/>
                                          </p:val>
                                        </p:tav>
                                        <p:tav tm="100000">
                                          <p:val>
                                            <p:strVal val="#ppt_y"/>
                                          </p:val>
                                        </p:tav>
                                      </p:tavLst>
                                    </p:anim>
                                  </p:childTnLst>
                                </p:cTn>
                              </p:par>
                            </p:childTnLst>
                          </p:cTn>
                        </p:par>
                        <p:par>
                          <p:cTn id="9" fill="hold" nodeType="afterGroup">
                            <p:stCondLst>
                              <p:cond delay="500"/>
                            </p:stCondLst>
                            <p:childTnLst>
                              <p:par>
                                <p:cTn id="10" presetID="2" presetClass="entr" presetSubtype="4" fill="hold" nodeType="afterEffect">
                                  <p:stCondLst>
                                    <p:cond delay="0"/>
                                  </p:stCondLst>
                                  <p:childTnLst>
                                    <p:set>
                                      <p:cBhvr>
                                        <p:cTn id="11" dur="1" fill="hold">
                                          <p:stCondLst>
                                            <p:cond delay="0"/>
                                          </p:stCondLst>
                                        </p:cTn>
                                        <p:tgtEl>
                                          <p:spTgt spid="28682"/>
                                        </p:tgtEl>
                                        <p:attrNameLst>
                                          <p:attrName>style.visibility</p:attrName>
                                        </p:attrNameLst>
                                      </p:cBhvr>
                                      <p:to>
                                        <p:strVal val="visible"/>
                                      </p:to>
                                    </p:set>
                                    <p:anim calcmode="lin" valueType="num">
                                      <p:cBhvr additive="base">
                                        <p:cTn id="12" dur="500" fill="hold"/>
                                        <p:tgtEl>
                                          <p:spTgt spid="28682"/>
                                        </p:tgtEl>
                                        <p:attrNameLst>
                                          <p:attrName>ppt_x</p:attrName>
                                        </p:attrNameLst>
                                      </p:cBhvr>
                                      <p:tavLst>
                                        <p:tav tm="0">
                                          <p:val>
                                            <p:strVal val="#ppt_x"/>
                                          </p:val>
                                        </p:tav>
                                        <p:tav tm="100000">
                                          <p:val>
                                            <p:strVal val="#ppt_x"/>
                                          </p:val>
                                        </p:tav>
                                      </p:tavLst>
                                    </p:anim>
                                    <p:anim calcmode="lin" valueType="num">
                                      <p:cBhvr additive="base">
                                        <p:cTn id="13" dur="500" fill="hold"/>
                                        <p:tgtEl>
                                          <p:spTgt spid="28682"/>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0"/>
                                            </p:cond>
                                          </p:stCondLst>
                                          <p:endCondLst>
                                            <p:cond evt="onStopAudio" delay="0">
                                              <p:tgtEl>
                                                <p:sldTgt/>
                                              </p:tgtEl>
                                            </p:cond>
                                          </p:endCondLst>
                                        </p:cTn>
                                        <p:tgtEl>
                                          <p:sndTgt r:embed="rId3" name="Whoosh"/>
                                        </p:tgtEl>
                                      </p:cMediaNode>
                                    </p:audio>
                                  </p:subTnLst>
                                </p:cTn>
                              </p:par>
                            </p:childTnLst>
                          </p:cTn>
                        </p:par>
                        <p:par>
                          <p:cTn id="14" fill="hold" nodeType="afterGroup">
                            <p:stCondLst>
                              <p:cond delay="1000"/>
                            </p:stCondLst>
                            <p:childTnLst>
                              <p:par>
                                <p:cTn id="15" presetID="2" presetClass="entr" presetSubtype="2" fill="hold" nodeType="afterEffect">
                                  <p:stCondLst>
                                    <p:cond delay="0"/>
                                  </p:stCondLst>
                                  <p:childTnLst>
                                    <p:set>
                                      <p:cBhvr>
                                        <p:cTn id="16" dur="1" fill="hold">
                                          <p:stCondLst>
                                            <p:cond delay="0"/>
                                          </p:stCondLst>
                                        </p:cTn>
                                        <p:tgtEl>
                                          <p:spTgt spid="28685">
                                            <p:txEl>
                                              <p:pRg st="0" end="0"/>
                                            </p:txEl>
                                          </p:spTgt>
                                        </p:tgtEl>
                                        <p:attrNameLst>
                                          <p:attrName>style.visibility</p:attrName>
                                        </p:attrNameLst>
                                      </p:cBhvr>
                                      <p:to>
                                        <p:strVal val="visible"/>
                                      </p:to>
                                    </p:set>
                                    <p:anim calcmode="lin" valueType="num">
                                      <p:cBhvr additive="base">
                                        <p:cTn id="17" dur="500" fill="hold"/>
                                        <p:tgtEl>
                                          <p:spTgt spid="28685">
                                            <p:txEl>
                                              <p:pRg st="0" end="0"/>
                                            </p:txEl>
                                          </p:spTgt>
                                        </p:tgtEl>
                                        <p:attrNameLst>
                                          <p:attrName>ppt_x</p:attrName>
                                        </p:attrNameLst>
                                      </p:cBhvr>
                                      <p:tavLst>
                                        <p:tav tm="0">
                                          <p:val>
                                            <p:strVal val="1+#ppt_w/2"/>
                                          </p:val>
                                        </p:tav>
                                        <p:tav tm="100000">
                                          <p:val>
                                            <p:strVal val="#ppt_x"/>
                                          </p:val>
                                        </p:tav>
                                      </p:tavLst>
                                    </p:anim>
                                    <p:anim calcmode="lin" valueType="num">
                                      <p:cBhvr additive="base">
                                        <p:cTn id="18" dur="500" fill="hold"/>
                                        <p:tgtEl>
                                          <p:spTgt spid="28685">
                                            <p:txEl>
                                              <p:pRg st="0" end="0"/>
                                            </p:txEl>
                                          </p:spTgt>
                                        </p:tgtEl>
                                        <p:attrNameLst>
                                          <p:attrName>ppt_y</p:attrName>
                                        </p:attrNameLst>
                                      </p:cBhvr>
                                      <p:tavLst>
                                        <p:tav tm="0">
                                          <p:val>
                                            <p:strVal val="#ppt_y"/>
                                          </p:val>
                                        </p:tav>
                                        <p:tav tm="100000">
                                          <p:val>
                                            <p:strVal val="#ppt_y"/>
                                          </p:val>
                                        </p:tav>
                                      </p:tavLst>
                                    </p:anim>
                                  </p:childTnLst>
                                </p:cTn>
                              </p:par>
                            </p:childTnLst>
                          </p:cTn>
                        </p:par>
                        <p:par>
                          <p:cTn id="19" fill="hold" nodeType="afterGroup">
                            <p:stCondLst>
                              <p:cond delay="1500"/>
                            </p:stCondLst>
                            <p:childTnLst>
                              <p:par>
                                <p:cTn id="20" presetID="2" presetClass="entr" presetSubtype="2" fill="hold" nodeType="afterEffect">
                                  <p:stCondLst>
                                    <p:cond delay="0"/>
                                  </p:stCondLst>
                                  <p:childTnLst>
                                    <p:set>
                                      <p:cBhvr>
                                        <p:cTn id="21" dur="1" fill="hold">
                                          <p:stCondLst>
                                            <p:cond delay="0"/>
                                          </p:stCondLst>
                                        </p:cTn>
                                        <p:tgtEl>
                                          <p:spTgt spid="28685">
                                            <p:txEl>
                                              <p:pRg st="1" end="1"/>
                                            </p:txEl>
                                          </p:spTgt>
                                        </p:tgtEl>
                                        <p:attrNameLst>
                                          <p:attrName>style.visibility</p:attrName>
                                        </p:attrNameLst>
                                      </p:cBhvr>
                                      <p:to>
                                        <p:strVal val="visible"/>
                                      </p:to>
                                    </p:set>
                                    <p:anim calcmode="lin" valueType="num">
                                      <p:cBhvr additive="base">
                                        <p:cTn id="22" dur="500" fill="hold"/>
                                        <p:tgtEl>
                                          <p:spTgt spid="28685">
                                            <p:txEl>
                                              <p:pRg st="1" end="1"/>
                                            </p:txEl>
                                          </p:spTgt>
                                        </p:tgtEl>
                                        <p:attrNameLst>
                                          <p:attrName>ppt_x</p:attrName>
                                        </p:attrNameLst>
                                      </p:cBhvr>
                                      <p:tavLst>
                                        <p:tav tm="0">
                                          <p:val>
                                            <p:strVal val="1+#ppt_w/2"/>
                                          </p:val>
                                        </p:tav>
                                        <p:tav tm="100000">
                                          <p:val>
                                            <p:strVal val="#ppt_x"/>
                                          </p:val>
                                        </p:tav>
                                      </p:tavLst>
                                    </p:anim>
                                    <p:anim calcmode="lin" valueType="num">
                                      <p:cBhvr additive="base">
                                        <p:cTn id="23" dur="500" fill="hold"/>
                                        <p:tgtEl>
                                          <p:spTgt spid="28685">
                                            <p:txEl>
                                              <p:pRg st="1" end="1"/>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681" grpId="0" build="p" autoUpdateAnimBg="0" advAuto="0"/>
      <p:bldP spid="28682" grpId="0" autoUpdateAnimBg="0"/>
      <p:bldP spid="28685" grpId="0" build="p" autoUpdateAnimBg="0" advAuto="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735" name="Rectangle 183">
            <a:extLst>
              <a:ext uri="{FF2B5EF4-FFF2-40B4-BE49-F238E27FC236}">
                <a16:creationId xmlns:a16="http://schemas.microsoft.com/office/drawing/2014/main" id="{E58C34B4-68B8-C77D-9B59-D0E051480232}"/>
              </a:ext>
            </a:extLst>
          </p:cNvPr>
          <p:cNvSpPr>
            <a:spLocks noGrp="1" noChangeArrowheads="1"/>
          </p:cNvSpPr>
          <p:nvPr>
            <p:ph type="title"/>
          </p:nvPr>
        </p:nvSpPr>
        <p:spPr>
          <a:xfrm>
            <a:off x="0" y="0"/>
            <a:ext cx="9142413" cy="1581150"/>
          </a:xfrm>
        </p:spPr>
        <p:txBody>
          <a:bodyPr lIns="92075" tIns="46038" rIns="92075" bIns="46038">
            <a:normAutofit/>
          </a:bodyPr>
          <a:lstStyle/>
          <a:p>
            <a:pPr algn="ctr" eaLnBrk="1" fontAlgn="auto" hangingPunct="1">
              <a:spcAft>
                <a:spcPts val="0"/>
              </a:spcAft>
              <a:defRPr/>
            </a:pPr>
            <a:r>
              <a:rPr lang="en-US" sz="4400" b="1" dirty="0">
                <a:latin typeface="+mn-lt"/>
              </a:rPr>
              <a:t>Common Combustible Gases</a:t>
            </a:r>
          </a:p>
        </p:txBody>
      </p:sp>
      <p:sp>
        <p:nvSpPr>
          <p:cNvPr id="25603" name="Rectangle 2">
            <a:extLst>
              <a:ext uri="{FF2B5EF4-FFF2-40B4-BE49-F238E27FC236}">
                <a16:creationId xmlns:a16="http://schemas.microsoft.com/office/drawing/2014/main" id="{ACB1C81A-8928-C363-A7C6-05BBF7EF554C}"/>
              </a:ext>
            </a:extLst>
          </p:cNvPr>
          <p:cNvSpPr>
            <a:spLocks noGrp="1" noChangeArrowheads="1"/>
          </p:cNvSpPr>
          <p:nvPr>
            <p:ph idx="1"/>
          </p:nvPr>
        </p:nvSpPr>
        <p:spPr>
          <a:xfrm>
            <a:off x="206010" y="1347349"/>
            <a:ext cx="8229600" cy="4648200"/>
          </a:xfrm>
        </p:spPr>
        <p:txBody>
          <a:bodyPr lIns="92075" tIns="46038" rIns="92075" bIns="46038"/>
          <a:lstStyle/>
          <a:p>
            <a:pPr eaLnBrk="1" hangingPunct="1">
              <a:buFontTx/>
              <a:buNone/>
            </a:pPr>
            <a:r>
              <a:rPr lang="en-US" altLang="en-US" b="1" dirty="0"/>
              <a:t>                                                                                                             LEL </a:t>
            </a:r>
            <a:r>
              <a:rPr lang="en-US" altLang="en-US" dirty="0"/>
              <a:t>     </a:t>
            </a:r>
          </a:p>
          <a:p>
            <a:pPr marL="0" indent="0" algn="ctr" eaLnBrk="1" hangingPunct="1">
              <a:buNone/>
            </a:pPr>
            <a:r>
              <a:rPr lang="en-US" altLang="en-US" dirty="0"/>
              <a:t>Methane (natural gas)		              5.0% vol</a:t>
            </a:r>
          </a:p>
          <a:p>
            <a:pPr marL="0" indent="0" algn="ctr" eaLnBrk="1" hangingPunct="1">
              <a:buNone/>
            </a:pPr>
            <a:r>
              <a:rPr lang="en-US" altLang="en-US" dirty="0"/>
              <a:t>Ethane					  3.0% vol</a:t>
            </a:r>
          </a:p>
          <a:p>
            <a:pPr marL="0" indent="0" algn="ctr" eaLnBrk="1" hangingPunct="1">
              <a:buNone/>
            </a:pPr>
            <a:r>
              <a:rPr lang="en-US" altLang="en-US" dirty="0"/>
              <a:t>Propane				               2.1% vol </a:t>
            </a:r>
          </a:p>
          <a:p>
            <a:pPr marL="0" indent="0" algn="ctr" eaLnBrk="1" hangingPunct="1">
              <a:buNone/>
            </a:pPr>
            <a:r>
              <a:rPr lang="en-US" altLang="en-US" dirty="0"/>
              <a:t>Pentane (gasoline)			  1.4% vol</a:t>
            </a:r>
          </a:p>
          <a:p>
            <a:pPr marL="0" indent="0" algn="ctr" eaLnBrk="1" hangingPunct="1">
              <a:buNone/>
            </a:pPr>
            <a:r>
              <a:rPr lang="en-US" altLang="en-US" dirty="0"/>
              <a:t>Butane					  1.9% vol</a:t>
            </a:r>
          </a:p>
          <a:p>
            <a:pPr marL="0" indent="0" algn="ctr" eaLnBrk="1" hangingPunct="1">
              <a:buNone/>
            </a:pPr>
            <a:r>
              <a:rPr lang="en-US" altLang="en-US" dirty="0"/>
              <a:t>Hexane					  1.2% vol</a:t>
            </a:r>
          </a:p>
          <a:p>
            <a:pPr marL="0" indent="0" algn="ctr" eaLnBrk="1" hangingPunct="1">
              <a:buNone/>
            </a:pPr>
            <a:r>
              <a:rPr lang="en-US" altLang="en-US" dirty="0"/>
              <a:t>Methanol				               6.0% vol</a:t>
            </a:r>
          </a:p>
          <a:p>
            <a:pPr marL="0" indent="0" algn="ctr" eaLnBrk="1" hangingPunct="1">
              <a:buNone/>
            </a:pPr>
            <a:r>
              <a:rPr lang="en-US" altLang="en-US" dirty="0"/>
              <a:t>Hydrogen				               4.0% vol</a:t>
            </a:r>
          </a:p>
        </p:txBody>
      </p:sp>
      <p:grpSp>
        <p:nvGrpSpPr>
          <p:cNvPr id="25604" name="Group 3">
            <a:extLst>
              <a:ext uri="{FF2B5EF4-FFF2-40B4-BE49-F238E27FC236}">
                <a16:creationId xmlns:a16="http://schemas.microsoft.com/office/drawing/2014/main" id="{0FB9A8B1-BDD5-2B91-3062-14A0E0F85BBD}"/>
              </a:ext>
            </a:extLst>
          </p:cNvPr>
          <p:cNvGrpSpPr>
            <a:grpSpLocks/>
          </p:cNvGrpSpPr>
          <p:nvPr/>
        </p:nvGrpSpPr>
        <p:grpSpPr bwMode="auto">
          <a:xfrm>
            <a:off x="3352800" y="4412226"/>
            <a:ext cx="2730500" cy="2445774"/>
            <a:chOff x="2074" y="3110"/>
            <a:chExt cx="1209" cy="1210"/>
          </a:xfrm>
        </p:grpSpPr>
        <p:sp>
          <p:nvSpPr>
            <p:cNvPr id="25605" name="Freeform 4">
              <a:extLst>
                <a:ext uri="{FF2B5EF4-FFF2-40B4-BE49-F238E27FC236}">
                  <a16:creationId xmlns:a16="http://schemas.microsoft.com/office/drawing/2014/main" id="{6C74533B-3C14-4DEB-A2F8-8C5284C69159}"/>
                </a:ext>
              </a:extLst>
            </p:cNvPr>
            <p:cNvSpPr>
              <a:spLocks/>
            </p:cNvSpPr>
            <p:nvPr/>
          </p:nvSpPr>
          <p:spPr bwMode="auto">
            <a:xfrm>
              <a:off x="2181" y="3405"/>
              <a:ext cx="874" cy="858"/>
            </a:xfrm>
            <a:custGeom>
              <a:avLst/>
              <a:gdLst>
                <a:gd name="T0" fmla="*/ 0 w 2134"/>
                <a:gd name="T1" fmla="*/ 0 h 2846"/>
                <a:gd name="T2" fmla="*/ 0 w 2134"/>
                <a:gd name="T3" fmla="*/ 0 h 2846"/>
                <a:gd name="T4" fmla="*/ 0 w 2134"/>
                <a:gd name="T5" fmla="*/ 0 h 2846"/>
                <a:gd name="T6" fmla="*/ 0 w 2134"/>
                <a:gd name="T7" fmla="*/ 0 h 2846"/>
                <a:gd name="T8" fmla="*/ 0 w 2134"/>
                <a:gd name="T9" fmla="*/ 0 h 2846"/>
                <a:gd name="T10" fmla="*/ 0 w 2134"/>
                <a:gd name="T11" fmla="*/ 0 h 2846"/>
                <a:gd name="T12" fmla="*/ 0 w 2134"/>
                <a:gd name="T13" fmla="*/ 0 h 2846"/>
                <a:gd name="T14" fmla="*/ 0 w 2134"/>
                <a:gd name="T15" fmla="*/ 0 h 2846"/>
                <a:gd name="T16" fmla="*/ 0 w 2134"/>
                <a:gd name="T17" fmla="*/ 0 h 2846"/>
                <a:gd name="T18" fmla="*/ 0 w 2134"/>
                <a:gd name="T19" fmla="*/ 0 h 2846"/>
                <a:gd name="T20" fmla="*/ 0 w 2134"/>
                <a:gd name="T21" fmla="*/ 0 h 2846"/>
                <a:gd name="T22" fmla="*/ 0 w 2134"/>
                <a:gd name="T23" fmla="*/ 0 h 2846"/>
                <a:gd name="T24" fmla="*/ 0 w 2134"/>
                <a:gd name="T25" fmla="*/ 0 h 2846"/>
                <a:gd name="T26" fmla="*/ 0 w 2134"/>
                <a:gd name="T27" fmla="*/ 0 h 2846"/>
                <a:gd name="T28" fmla="*/ 0 w 2134"/>
                <a:gd name="T29" fmla="*/ 0 h 2846"/>
                <a:gd name="T30" fmla="*/ 0 w 2134"/>
                <a:gd name="T31" fmla="*/ 0 h 2846"/>
                <a:gd name="T32" fmla="*/ 0 w 2134"/>
                <a:gd name="T33" fmla="*/ 0 h 2846"/>
                <a:gd name="T34" fmla="*/ 0 w 2134"/>
                <a:gd name="T35" fmla="*/ 0 h 2846"/>
                <a:gd name="T36" fmla="*/ 0 w 2134"/>
                <a:gd name="T37" fmla="*/ 0 h 2846"/>
                <a:gd name="T38" fmla="*/ 0 w 2134"/>
                <a:gd name="T39" fmla="*/ 0 h 2846"/>
                <a:gd name="T40" fmla="*/ 0 w 2134"/>
                <a:gd name="T41" fmla="*/ 0 h 2846"/>
                <a:gd name="T42" fmla="*/ 0 w 2134"/>
                <a:gd name="T43" fmla="*/ 0 h 2846"/>
                <a:gd name="T44" fmla="*/ 0 w 2134"/>
                <a:gd name="T45" fmla="*/ 0 h 2846"/>
                <a:gd name="T46" fmla="*/ 0 w 2134"/>
                <a:gd name="T47" fmla="*/ 0 h 2846"/>
                <a:gd name="T48" fmla="*/ 0 w 2134"/>
                <a:gd name="T49" fmla="*/ 0 h 2846"/>
                <a:gd name="T50" fmla="*/ 0 w 2134"/>
                <a:gd name="T51" fmla="*/ 0 h 2846"/>
                <a:gd name="T52" fmla="*/ 0 w 2134"/>
                <a:gd name="T53" fmla="*/ 0 h 2846"/>
                <a:gd name="T54" fmla="*/ 0 w 2134"/>
                <a:gd name="T55" fmla="*/ 0 h 2846"/>
                <a:gd name="T56" fmla="*/ 0 w 2134"/>
                <a:gd name="T57" fmla="*/ 0 h 2846"/>
                <a:gd name="T58" fmla="*/ 0 w 2134"/>
                <a:gd name="T59" fmla="*/ 0 h 2846"/>
                <a:gd name="T60" fmla="*/ 0 w 2134"/>
                <a:gd name="T61" fmla="*/ 0 h 2846"/>
                <a:gd name="T62" fmla="*/ 0 w 2134"/>
                <a:gd name="T63" fmla="*/ 0 h 2846"/>
                <a:gd name="T64" fmla="*/ 0 w 2134"/>
                <a:gd name="T65" fmla="*/ 0 h 2846"/>
                <a:gd name="T66" fmla="*/ 0 w 2134"/>
                <a:gd name="T67" fmla="*/ 0 h 2846"/>
                <a:gd name="T68" fmla="*/ 0 w 2134"/>
                <a:gd name="T69" fmla="*/ 0 h 2846"/>
                <a:gd name="T70" fmla="*/ 0 w 2134"/>
                <a:gd name="T71" fmla="*/ 0 h 2846"/>
                <a:gd name="T72" fmla="*/ 0 w 2134"/>
                <a:gd name="T73" fmla="*/ 0 h 2846"/>
                <a:gd name="T74" fmla="*/ 0 w 2134"/>
                <a:gd name="T75" fmla="*/ 0 h 2846"/>
                <a:gd name="T76" fmla="*/ 0 w 2134"/>
                <a:gd name="T77" fmla="*/ 0 h 2846"/>
                <a:gd name="T78" fmla="*/ 0 w 2134"/>
                <a:gd name="T79" fmla="*/ 0 h 2846"/>
                <a:gd name="T80" fmla="*/ 0 w 2134"/>
                <a:gd name="T81" fmla="*/ 0 h 2846"/>
                <a:gd name="T82" fmla="*/ 0 w 2134"/>
                <a:gd name="T83" fmla="*/ 0 h 2846"/>
                <a:gd name="T84" fmla="*/ 0 w 2134"/>
                <a:gd name="T85" fmla="*/ 0 h 2846"/>
                <a:gd name="T86" fmla="*/ 0 w 2134"/>
                <a:gd name="T87" fmla="*/ 0 h 2846"/>
                <a:gd name="T88" fmla="*/ 0 w 2134"/>
                <a:gd name="T89" fmla="*/ 0 h 2846"/>
                <a:gd name="T90" fmla="*/ 0 w 2134"/>
                <a:gd name="T91" fmla="*/ 0 h 2846"/>
                <a:gd name="T92" fmla="*/ 0 w 2134"/>
                <a:gd name="T93" fmla="*/ 0 h 2846"/>
                <a:gd name="T94" fmla="*/ 0 w 2134"/>
                <a:gd name="T95" fmla="*/ 0 h 2846"/>
                <a:gd name="T96" fmla="*/ 0 w 2134"/>
                <a:gd name="T97" fmla="*/ 0 h 2846"/>
                <a:gd name="T98" fmla="*/ 0 w 2134"/>
                <a:gd name="T99" fmla="*/ 0 h 2846"/>
                <a:gd name="T100" fmla="*/ 0 w 2134"/>
                <a:gd name="T101" fmla="*/ 0 h 2846"/>
                <a:gd name="T102" fmla="*/ 0 w 2134"/>
                <a:gd name="T103" fmla="*/ 0 h 2846"/>
                <a:gd name="T104" fmla="*/ 0 w 2134"/>
                <a:gd name="T105" fmla="*/ 0 h 2846"/>
                <a:gd name="T106" fmla="*/ 0 w 2134"/>
                <a:gd name="T107" fmla="*/ 0 h 2846"/>
                <a:gd name="T108" fmla="*/ 0 w 2134"/>
                <a:gd name="T109" fmla="*/ 0 h 2846"/>
                <a:gd name="T110" fmla="*/ 0 w 2134"/>
                <a:gd name="T111" fmla="*/ 0 h 2846"/>
                <a:gd name="T112" fmla="*/ 0 w 2134"/>
                <a:gd name="T113" fmla="*/ 0 h 2846"/>
                <a:gd name="T114" fmla="*/ 0 w 2134"/>
                <a:gd name="T115" fmla="*/ 0 h 2846"/>
                <a:gd name="T116" fmla="*/ 0 w 2134"/>
                <a:gd name="T117" fmla="*/ 0 h 2846"/>
                <a:gd name="T118" fmla="*/ 0 w 2134"/>
                <a:gd name="T119" fmla="*/ 0 h 2846"/>
                <a:gd name="T120" fmla="*/ 0 w 2134"/>
                <a:gd name="T121" fmla="*/ 0 h 284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2134"/>
                <a:gd name="T184" fmla="*/ 0 h 2846"/>
                <a:gd name="T185" fmla="*/ 2134 w 2134"/>
                <a:gd name="T186" fmla="*/ 2846 h 284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2134" h="2846">
                  <a:moveTo>
                    <a:pt x="967" y="1206"/>
                  </a:moveTo>
                  <a:lnTo>
                    <a:pt x="975" y="184"/>
                  </a:lnTo>
                  <a:lnTo>
                    <a:pt x="1032" y="1183"/>
                  </a:lnTo>
                  <a:lnTo>
                    <a:pt x="1079" y="383"/>
                  </a:lnTo>
                  <a:lnTo>
                    <a:pt x="1087" y="1191"/>
                  </a:lnTo>
                  <a:lnTo>
                    <a:pt x="1177" y="320"/>
                  </a:lnTo>
                  <a:lnTo>
                    <a:pt x="1159" y="864"/>
                  </a:lnTo>
                  <a:lnTo>
                    <a:pt x="1261" y="217"/>
                  </a:lnTo>
                  <a:lnTo>
                    <a:pt x="1208" y="1150"/>
                  </a:lnTo>
                  <a:lnTo>
                    <a:pt x="1335" y="472"/>
                  </a:lnTo>
                  <a:lnTo>
                    <a:pt x="1270" y="1206"/>
                  </a:lnTo>
                  <a:lnTo>
                    <a:pt x="1398" y="736"/>
                  </a:lnTo>
                  <a:lnTo>
                    <a:pt x="1351" y="1214"/>
                  </a:lnTo>
                  <a:lnTo>
                    <a:pt x="1495" y="799"/>
                  </a:lnTo>
                  <a:lnTo>
                    <a:pt x="1406" y="1214"/>
                  </a:lnTo>
                  <a:lnTo>
                    <a:pt x="1606" y="791"/>
                  </a:lnTo>
                  <a:lnTo>
                    <a:pt x="1414" y="1302"/>
                  </a:lnTo>
                  <a:lnTo>
                    <a:pt x="1686" y="896"/>
                  </a:lnTo>
                  <a:lnTo>
                    <a:pt x="1550" y="1335"/>
                  </a:lnTo>
                  <a:lnTo>
                    <a:pt x="1774" y="991"/>
                  </a:lnTo>
                  <a:lnTo>
                    <a:pt x="1606" y="1390"/>
                  </a:lnTo>
                  <a:lnTo>
                    <a:pt x="1941" y="919"/>
                  </a:lnTo>
                  <a:lnTo>
                    <a:pt x="1647" y="1479"/>
                  </a:lnTo>
                  <a:lnTo>
                    <a:pt x="1935" y="1174"/>
                  </a:lnTo>
                  <a:lnTo>
                    <a:pt x="1722" y="1494"/>
                  </a:lnTo>
                  <a:lnTo>
                    <a:pt x="2046" y="1199"/>
                  </a:lnTo>
                  <a:lnTo>
                    <a:pt x="1670" y="1694"/>
                  </a:lnTo>
                  <a:lnTo>
                    <a:pt x="1993" y="1386"/>
                  </a:lnTo>
                  <a:lnTo>
                    <a:pt x="1694" y="1742"/>
                  </a:lnTo>
                  <a:lnTo>
                    <a:pt x="2134" y="1390"/>
                  </a:lnTo>
                  <a:lnTo>
                    <a:pt x="1694" y="1822"/>
                  </a:lnTo>
                  <a:lnTo>
                    <a:pt x="2046" y="1606"/>
                  </a:lnTo>
                  <a:lnTo>
                    <a:pt x="1662" y="1910"/>
                  </a:lnTo>
                  <a:lnTo>
                    <a:pt x="2062" y="1726"/>
                  </a:lnTo>
                  <a:lnTo>
                    <a:pt x="1718" y="1958"/>
                  </a:lnTo>
                  <a:lnTo>
                    <a:pt x="1982" y="1878"/>
                  </a:lnTo>
                  <a:lnTo>
                    <a:pt x="1694" y="2006"/>
                  </a:lnTo>
                  <a:lnTo>
                    <a:pt x="2046" y="2022"/>
                  </a:lnTo>
                  <a:lnTo>
                    <a:pt x="1648" y="2081"/>
                  </a:lnTo>
                  <a:lnTo>
                    <a:pt x="1918" y="2102"/>
                  </a:lnTo>
                  <a:lnTo>
                    <a:pt x="1686" y="2126"/>
                  </a:lnTo>
                  <a:lnTo>
                    <a:pt x="1870" y="2166"/>
                  </a:lnTo>
                  <a:lnTo>
                    <a:pt x="1742" y="2182"/>
                  </a:lnTo>
                  <a:lnTo>
                    <a:pt x="1966" y="2246"/>
                  </a:lnTo>
                  <a:lnTo>
                    <a:pt x="1726" y="2238"/>
                  </a:lnTo>
                  <a:lnTo>
                    <a:pt x="2030" y="2342"/>
                  </a:lnTo>
                  <a:lnTo>
                    <a:pt x="1734" y="2302"/>
                  </a:lnTo>
                  <a:lnTo>
                    <a:pt x="2054" y="2406"/>
                  </a:lnTo>
                  <a:lnTo>
                    <a:pt x="1670" y="2365"/>
                  </a:lnTo>
                  <a:lnTo>
                    <a:pt x="1894" y="2462"/>
                  </a:lnTo>
                  <a:lnTo>
                    <a:pt x="1622" y="2398"/>
                  </a:lnTo>
                  <a:lnTo>
                    <a:pt x="1918" y="2590"/>
                  </a:lnTo>
                  <a:lnTo>
                    <a:pt x="1574" y="2494"/>
                  </a:lnTo>
                  <a:lnTo>
                    <a:pt x="1694" y="2574"/>
                  </a:lnTo>
                  <a:lnTo>
                    <a:pt x="1510" y="2558"/>
                  </a:lnTo>
                  <a:lnTo>
                    <a:pt x="1574" y="2653"/>
                  </a:lnTo>
                  <a:lnTo>
                    <a:pt x="1409" y="2561"/>
                  </a:lnTo>
                  <a:lnTo>
                    <a:pt x="1470" y="2742"/>
                  </a:lnTo>
                  <a:lnTo>
                    <a:pt x="1343" y="2582"/>
                  </a:lnTo>
                  <a:lnTo>
                    <a:pt x="1294" y="2641"/>
                  </a:lnTo>
                  <a:lnTo>
                    <a:pt x="1222" y="2501"/>
                  </a:lnTo>
                  <a:lnTo>
                    <a:pt x="1238" y="2718"/>
                  </a:lnTo>
                  <a:lnTo>
                    <a:pt x="1143" y="2566"/>
                  </a:lnTo>
                  <a:lnTo>
                    <a:pt x="1127" y="2718"/>
                  </a:lnTo>
                  <a:lnTo>
                    <a:pt x="1087" y="2574"/>
                  </a:lnTo>
                  <a:lnTo>
                    <a:pt x="1048" y="2750"/>
                  </a:lnTo>
                  <a:lnTo>
                    <a:pt x="1007" y="2582"/>
                  </a:lnTo>
                  <a:lnTo>
                    <a:pt x="975" y="2734"/>
                  </a:lnTo>
                  <a:lnTo>
                    <a:pt x="951" y="2566"/>
                  </a:lnTo>
                  <a:lnTo>
                    <a:pt x="871" y="2750"/>
                  </a:lnTo>
                  <a:lnTo>
                    <a:pt x="871" y="2574"/>
                  </a:lnTo>
                  <a:lnTo>
                    <a:pt x="760" y="2846"/>
                  </a:lnTo>
                  <a:lnTo>
                    <a:pt x="823" y="2558"/>
                  </a:lnTo>
                  <a:lnTo>
                    <a:pt x="719" y="2669"/>
                  </a:lnTo>
                  <a:lnTo>
                    <a:pt x="776" y="2550"/>
                  </a:lnTo>
                  <a:lnTo>
                    <a:pt x="559" y="2694"/>
                  </a:lnTo>
                  <a:lnTo>
                    <a:pt x="694" y="2542"/>
                  </a:lnTo>
                  <a:lnTo>
                    <a:pt x="432" y="2702"/>
                  </a:lnTo>
                  <a:lnTo>
                    <a:pt x="655" y="2515"/>
                  </a:lnTo>
                  <a:lnTo>
                    <a:pt x="263" y="2686"/>
                  </a:lnTo>
                  <a:lnTo>
                    <a:pt x="551" y="2462"/>
                  </a:lnTo>
                  <a:lnTo>
                    <a:pt x="412" y="2522"/>
                  </a:lnTo>
                  <a:lnTo>
                    <a:pt x="503" y="2422"/>
                  </a:lnTo>
                  <a:lnTo>
                    <a:pt x="304" y="2478"/>
                  </a:lnTo>
                  <a:lnTo>
                    <a:pt x="470" y="2365"/>
                  </a:lnTo>
                  <a:lnTo>
                    <a:pt x="144" y="2438"/>
                  </a:lnTo>
                  <a:lnTo>
                    <a:pt x="399" y="2334"/>
                  </a:lnTo>
                  <a:lnTo>
                    <a:pt x="184" y="2318"/>
                  </a:lnTo>
                  <a:lnTo>
                    <a:pt x="407" y="2270"/>
                  </a:lnTo>
                  <a:lnTo>
                    <a:pt x="144" y="2229"/>
                  </a:lnTo>
                  <a:lnTo>
                    <a:pt x="320" y="2198"/>
                  </a:lnTo>
                  <a:lnTo>
                    <a:pt x="152" y="2102"/>
                  </a:lnTo>
                  <a:lnTo>
                    <a:pt x="367" y="2158"/>
                  </a:lnTo>
                  <a:lnTo>
                    <a:pt x="32" y="1902"/>
                  </a:lnTo>
                  <a:lnTo>
                    <a:pt x="367" y="2046"/>
                  </a:lnTo>
                  <a:lnTo>
                    <a:pt x="136" y="1830"/>
                  </a:lnTo>
                  <a:lnTo>
                    <a:pt x="391" y="1958"/>
                  </a:lnTo>
                  <a:lnTo>
                    <a:pt x="0" y="1518"/>
                  </a:lnTo>
                  <a:lnTo>
                    <a:pt x="399" y="1838"/>
                  </a:lnTo>
                  <a:lnTo>
                    <a:pt x="111" y="1487"/>
                  </a:lnTo>
                  <a:lnTo>
                    <a:pt x="301" y="1612"/>
                  </a:lnTo>
                  <a:lnTo>
                    <a:pt x="32" y="1118"/>
                  </a:lnTo>
                  <a:lnTo>
                    <a:pt x="359" y="1526"/>
                  </a:lnTo>
                  <a:lnTo>
                    <a:pt x="119" y="1094"/>
                  </a:lnTo>
                  <a:lnTo>
                    <a:pt x="456" y="1422"/>
                  </a:lnTo>
                  <a:lnTo>
                    <a:pt x="168" y="880"/>
                  </a:lnTo>
                  <a:lnTo>
                    <a:pt x="511" y="1358"/>
                  </a:lnTo>
                  <a:lnTo>
                    <a:pt x="136" y="519"/>
                  </a:lnTo>
                  <a:lnTo>
                    <a:pt x="543" y="1294"/>
                  </a:lnTo>
                  <a:lnTo>
                    <a:pt x="255" y="576"/>
                  </a:lnTo>
                  <a:lnTo>
                    <a:pt x="584" y="1183"/>
                  </a:lnTo>
                  <a:lnTo>
                    <a:pt x="432" y="647"/>
                  </a:lnTo>
                  <a:lnTo>
                    <a:pt x="624" y="991"/>
                  </a:lnTo>
                  <a:lnTo>
                    <a:pt x="351" y="79"/>
                  </a:lnTo>
                  <a:lnTo>
                    <a:pt x="728" y="951"/>
                  </a:lnTo>
                  <a:lnTo>
                    <a:pt x="488" y="128"/>
                  </a:lnTo>
                  <a:lnTo>
                    <a:pt x="760" y="767"/>
                  </a:lnTo>
                  <a:lnTo>
                    <a:pt x="655" y="168"/>
                  </a:lnTo>
                  <a:lnTo>
                    <a:pt x="807" y="671"/>
                  </a:lnTo>
                  <a:lnTo>
                    <a:pt x="760" y="0"/>
                  </a:lnTo>
                  <a:lnTo>
                    <a:pt x="920" y="823"/>
                  </a:lnTo>
                  <a:lnTo>
                    <a:pt x="912" y="255"/>
                  </a:lnTo>
                  <a:lnTo>
                    <a:pt x="967" y="1206"/>
                  </a:lnTo>
                  <a:close/>
                </a:path>
              </a:pathLst>
            </a:custGeom>
            <a:solidFill>
              <a:srgbClr val="FF9E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5606" name="Freeform 5">
              <a:extLst>
                <a:ext uri="{FF2B5EF4-FFF2-40B4-BE49-F238E27FC236}">
                  <a16:creationId xmlns:a16="http://schemas.microsoft.com/office/drawing/2014/main" id="{2D920D0E-D41A-5415-C2BB-C38345546974}"/>
                </a:ext>
              </a:extLst>
            </p:cNvPr>
            <p:cNvSpPr>
              <a:spLocks/>
            </p:cNvSpPr>
            <p:nvPr/>
          </p:nvSpPr>
          <p:spPr bwMode="auto">
            <a:xfrm>
              <a:off x="2346" y="3671"/>
              <a:ext cx="525" cy="514"/>
            </a:xfrm>
            <a:custGeom>
              <a:avLst/>
              <a:gdLst>
                <a:gd name="T0" fmla="*/ 0 w 1279"/>
                <a:gd name="T1" fmla="*/ 0 h 1707"/>
                <a:gd name="T2" fmla="*/ 0 w 1279"/>
                <a:gd name="T3" fmla="*/ 0 h 1707"/>
                <a:gd name="T4" fmla="*/ 0 w 1279"/>
                <a:gd name="T5" fmla="*/ 0 h 1707"/>
                <a:gd name="T6" fmla="*/ 0 w 1279"/>
                <a:gd name="T7" fmla="*/ 0 h 1707"/>
                <a:gd name="T8" fmla="*/ 0 w 1279"/>
                <a:gd name="T9" fmla="*/ 0 h 1707"/>
                <a:gd name="T10" fmla="*/ 0 w 1279"/>
                <a:gd name="T11" fmla="*/ 0 h 1707"/>
                <a:gd name="T12" fmla="*/ 0 w 1279"/>
                <a:gd name="T13" fmla="*/ 0 h 1707"/>
                <a:gd name="T14" fmla="*/ 0 w 1279"/>
                <a:gd name="T15" fmla="*/ 0 h 1707"/>
                <a:gd name="T16" fmla="*/ 0 w 1279"/>
                <a:gd name="T17" fmla="*/ 0 h 1707"/>
                <a:gd name="T18" fmla="*/ 0 w 1279"/>
                <a:gd name="T19" fmla="*/ 0 h 1707"/>
                <a:gd name="T20" fmla="*/ 0 w 1279"/>
                <a:gd name="T21" fmla="*/ 0 h 1707"/>
                <a:gd name="T22" fmla="*/ 0 w 1279"/>
                <a:gd name="T23" fmla="*/ 0 h 1707"/>
                <a:gd name="T24" fmla="*/ 0 w 1279"/>
                <a:gd name="T25" fmla="*/ 0 h 1707"/>
                <a:gd name="T26" fmla="*/ 0 w 1279"/>
                <a:gd name="T27" fmla="*/ 0 h 1707"/>
                <a:gd name="T28" fmla="*/ 0 w 1279"/>
                <a:gd name="T29" fmla="*/ 0 h 1707"/>
                <a:gd name="T30" fmla="*/ 0 w 1279"/>
                <a:gd name="T31" fmla="*/ 0 h 1707"/>
                <a:gd name="T32" fmla="*/ 0 w 1279"/>
                <a:gd name="T33" fmla="*/ 0 h 1707"/>
                <a:gd name="T34" fmla="*/ 0 w 1279"/>
                <a:gd name="T35" fmla="*/ 0 h 1707"/>
                <a:gd name="T36" fmla="*/ 0 w 1279"/>
                <a:gd name="T37" fmla="*/ 0 h 1707"/>
                <a:gd name="T38" fmla="*/ 0 w 1279"/>
                <a:gd name="T39" fmla="*/ 0 h 1707"/>
                <a:gd name="T40" fmla="*/ 0 w 1279"/>
                <a:gd name="T41" fmla="*/ 0 h 1707"/>
                <a:gd name="T42" fmla="*/ 0 w 1279"/>
                <a:gd name="T43" fmla="*/ 0 h 1707"/>
                <a:gd name="T44" fmla="*/ 0 w 1279"/>
                <a:gd name="T45" fmla="*/ 0 h 1707"/>
                <a:gd name="T46" fmla="*/ 0 w 1279"/>
                <a:gd name="T47" fmla="*/ 0 h 1707"/>
                <a:gd name="T48" fmla="*/ 0 w 1279"/>
                <a:gd name="T49" fmla="*/ 0 h 1707"/>
                <a:gd name="T50" fmla="*/ 0 w 1279"/>
                <a:gd name="T51" fmla="*/ 0 h 1707"/>
                <a:gd name="T52" fmla="*/ 0 w 1279"/>
                <a:gd name="T53" fmla="*/ 0 h 1707"/>
                <a:gd name="T54" fmla="*/ 0 w 1279"/>
                <a:gd name="T55" fmla="*/ 0 h 1707"/>
                <a:gd name="T56" fmla="*/ 0 w 1279"/>
                <a:gd name="T57" fmla="*/ 0 h 1707"/>
                <a:gd name="T58" fmla="*/ 0 w 1279"/>
                <a:gd name="T59" fmla="*/ 0 h 1707"/>
                <a:gd name="T60" fmla="*/ 0 w 1279"/>
                <a:gd name="T61" fmla="*/ 0 h 1707"/>
                <a:gd name="T62" fmla="*/ 0 w 1279"/>
                <a:gd name="T63" fmla="*/ 0 h 1707"/>
                <a:gd name="T64" fmla="*/ 0 w 1279"/>
                <a:gd name="T65" fmla="*/ 0 h 1707"/>
                <a:gd name="T66" fmla="*/ 0 w 1279"/>
                <a:gd name="T67" fmla="*/ 0 h 1707"/>
                <a:gd name="T68" fmla="*/ 0 w 1279"/>
                <a:gd name="T69" fmla="*/ 0 h 1707"/>
                <a:gd name="T70" fmla="*/ 0 w 1279"/>
                <a:gd name="T71" fmla="*/ 0 h 1707"/>
                <a:gd name="T72" fmla="*/ 0 w 1279"/>
                <a:gd name="T73" fmla="*/ 0 h 1707"/>
                <a:gd name="T74" fmla="*/ 0 w 1279"/>
                <a:gd name="T75" fmla="*/ 0 h 1707"/>
                <a:gd name="T76" fmla="*/ 0 w 1279"/>
                <a:gd name="T77" fmla="*/ 0 h 1707"/>
                <a:gd name="T78" fmla="*/ 0 w 1279"/>
                <a:gd name="T79" fmla="*/ 0 h 1707"/>
                <a:gd name="T80" fmla="*/ 0 w 1279"/>
                <a:gd name="T81" fmla="*/ 0 h 1707"/>
                <a:gd name="T82" fmla="*/ 0 w 1279"/>
                <a:gd name="T83" fmla="*/ 0 h 1707"/>
                <a:gd name="T84" fmla="*/ 0 w 1279"/>
                <a:gd name="T85" fmla="*/ 0 h 1707"/>
                <a:gd name="T86" fmla="*/ 0 w 1279"/>
                <a:gd name="T87" fmla="*/ 0 h 1707"/>
                <a:gd name="T88" fmla="*/ 0 w 1279"/>
                <a:gd name="T89" fmla="*/ 0 h 1707"/>
                <a:gd name="T90" fmla="*/ 0 w 1279"/>
                <a:gd name="T91" fmla="*/ 0 h 1707"/>
                <a:gd name="T92" fmla="*/ 0 w 1279"/>
                <a:gd name="T93" fmla="*/ 0 h 1707"/>
                <a:gd name="T94" fmla="*/ 0 w 1279"/>
                <a:gd name="T95" fmla="*/ 0 h 1707"/>
                <a:gd name="T96" fmla="*/ 0 w 1279"/>
                <a:gd name="T97" fmla="*/ 0 h 1707"/>
                <a:gd name="T98" fmla="*/ 0 w 1279"/>
                <a:gd name="T99" fmla="*/ 0 h 1707"/>
                <a:gd name="T100" fmla="*/ 0 w 1279"/>
                <a:gd name="T101" fmla="*/ 0 h 1707"/>
                <a:gd name="T102" fmla="*/ 0 w 1279"/>
                <a:gd name="T103" fmla="*/ 0 h 1707"/>
                <a:gd name="T104" fmla="*/ 0 w 1279"/>
                <a:gd name="T105" fmla="*/ 0 h 1707"/>
                <a:gd name="T106" fmla="*/ 0 w 1279"/>
                <a:gd name="T107" fmla="*/ 0 h 1707"/>
                <a:gd name="T108" fmla="*/ 0 w 1279"/>
                <a:gd name="T109" fmla="*/ 0 h 1707"/>
                <a:gd name="T110" fmla="*/ 0 w 1279"/>
                <a:gd name="T111" fmla="*/ 0 h 1707"/>
                <a:gd name="T112" fmla="*/ 0 w 1279"/>
                <a:gd name="T113" fmla="*/ 0 h 1707"/>
                <a:gd name="T114" fmla="*/ 0 w 1279"/>
                <a:gd name="T115" fmla="*/ 0 h 1707"/>
                <a:gd name="T116" fmla="*/ 0 w 1279"/>
                <a:gd name="T117" fmla="*/ 0 h 1707"/>
                <a:gd name="T118" fmla="*/ 0 w 1279"/>
                <a:gd name="T119" fmla="*/ 0 h 1707"/>
                <a:gd name="T120" fmla="*/ 0 w 1279"/>
                <a:gd name="T121" fmla="*/ 0 h 1707"/>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1279"/>
                <a:gd name="T184" fmla="*/ 0 h 1707"/>
                <a:gd name="T185" fmla="*/ 1279 w 1279"/>
                <a:gd name="T186" fmla="*/ 1707 h 1707"/>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1279" h="1707">
                  <a:moveTo>
                    <a:pt x="580" y="723"/>
                  </a:moveTo>
                  <a:lnTo>
                    <a:pt x="585" y="110"/>
                  </a:lnTo>
                  <a:lnTo>
                    <a:pt x="618" y="709"/>
                  </a:lnTo>
                  <a:lnTo>
                    <a:pt x="647" y="229"/>
                  </a:lnTo>
                  <a:lnTo>
                    <a:pt x="653" y="714"/>
                  </a:lnTo>
                  <a:lnTo>
                    <a:pt x="706" y="191"/>
                  </a:lnTo>
                  <a:lnTo>
                    <a:pt x="695" y="517"/>
                  </a:lnTo>
                  <a:lnTo>
                    <a:pt x="756" y="130"/>
                  </a:lnTo>
                  <a:lnTo>
                    <a:pt x="724" y="690"/>
                  </a:lnTo>
                  <a:lnTo>
                    <a:pt x="801" y="282"/>
                  </a:lnTo>
                  <a:lnTo>
                    <a:pt x="762" y="723"/>
                  </a:lnTo>
                  <a:lnTo>
                    <a:pt x="838" y="440"/>
                  </a:lnTo>
                  <a:lnTo>
                    <a:pt x="811" y="728"/>
                  </a:lnTo>
                  <a:lnTo>
                    <a:pt x="896" y="479"/>
                  </a:lnTo>
                  <a:lnTo>
                    <a:pt x="843" y="728"/>
                  </a:lnTo>
                  <a:lnTo>
                    <a:pt x="963" y="474"/>
                  </a:lnTo>
                  <a:lnTo>
                    <a:pt x="847" y="781"/>
                  </a:lnTo>
                  <a:lnTo>
                    <a:pt x="1011" y="536"/>
                  </a:lnTo>
                  <a:lnTo>
                    <a:pt x="929" y="800"/>
                  </a:lnTo>
                  <a:lnTo>
                    <a:pt x="1064" y="594"/>
                  </a:lnTo>
                  <a:lnTo>
                    <a:pt x="963" y="834"/>
                  </a:lnTo>
                  <a:lnTo>
                    <a:pt x="1164" y="550"/>
                  </a:lnTo>
                  <a:lnTo>
                    <a:pt x="987" y="887"/>
                  </a:lnTo>
                  <a:lnTo>
                    <a:pt x="1160" y="705"/>
                  </a:lnTo>
                  <a:lnTo>
                    <a:pt x="1032" y="896"/>
                  </a:lnTo>
                  <a:lnTo>
                    <a:pt x="1228" y="718"/>
                  </a:lnTo>
                  <a:lnTo>
                    <a:pt x="1002" y="1016"/>
                  </a:lnTo>
                  <a:lnTo>
                    <a:pt x="1195" y="831"/>
                  </a:lnTo>
                  <a:lnTo>
                    <a:pt x="1016" y="1044"/>
                  </a:lnTo>
                  <a:lnTo>
                    <a:pt x="1279" y="834"/>
                  </a:lnTo>
                  <a:lnTo>
                    <a:pt x="1016" y="1093"/>
                  </a:lnTo>
                  <a:lnTo>
                    <a:pt x="1228" y="964"/>
                  </a:lnTo>
                  <a:lnTo>
                    <a:pt x="997" y="1146"/>
                  </a:lnTo>
                  <a:lnTo>
                    <a:pt x="1237" y="1035"/>
                  </a:lnTo>
                  <a:lnTo>
                    <a:pt x="1031" y="1175"/>
                  </a:lnTo>
                  <a:lnTo>
                    <a:pt x="1188" y="1126"/>
                  </a:lnTo>
                  <a:lnTo>
                    <a:pt x="1016" y="1203"/>
                  </a:lnTo>
                  <a:lnTo>
                    <a:pt x="1228" y="1213"/>
                  </a:lnTo>
                  <a:lnTo>
                    <a:pt x="988" y="1248"/>
                  </a:lnTo>
                  <a:lnTo>
                    <a:pt x="1150" y="1261"/>
                  </a:lnTo>
                  <a:lnTo>
                    <a:pt x="1011" y="1275"/>
                  </a:lnTo>
                  <a:lnTo>
                    <a:pt x="1122" y="1299"/>
                  </a:lnTo>
                  <a:lnTo>
                    <a:pt x="1044" y="1309"/>
                  </a:lnTo>
                  <a:lnTo>
                    <a:pt x="1179" y="1347"/>
                  </a:lnTo>
                  <a:lnTo>
                    <a:pt x="1035" y="1343"/>
                  </a:lnTo>
                  <a:lnTo>
                    <a:pt x="1217" y="1405"/>
                  </a:lnTo>
                  <a:lnTo>
                    <a:pt x="1040" y="1381"/>
                  </a:lnTo>
                  <a:lnTo>
                    <a:pt x="1232" y="1443"/>
                  </a:lnTo>
                  <a:lnTo>
                    <a:pt x="1002" y="1419"/>
                  </a:lnTo>
                  <a:lnTo>
                    <a:pt x="1135" y="1476"/>
                  </a:lnTo>
                  <a:lnTo>
                    <a:pt x="973" y="1438"/>
                  </a:lnTo>
                  <a:lnTo>
                    <a:pt x="1150" y="1553"/>
                  </a:lnTo>
                  <a:lnTo>
                    <a:pt x="944" y="1496"/>
                  </a:lnTo>
                  <a:lnTo>
                    <a:pt x="1016" y="1544"/>
                  </a:lnTo>
                  <a:lnTo>
                    <a:pt x="905" y="1534"/>
                  </a:lnTo>
                  <a:lnTo>
                    <a:pt x="944" y="1592"/>
                  </a:lnTo>
                  <a:lnTo>
                    <a:pt x="845" y="1536"/>
                  </a:lnTo>
                  <a:lnTo>
                    <a:pt x="882" y="1644"/>
                  </a:lnTo>
                  <a:lnTo>
                    <a:pt x="806" y="1549"/>
                  </a:lnTo>
                  <a:lnTo>
                    <a:pt x="777" y="1585"/>
                  </a:lnTo>
                  <a:lnTo>
                    <a:pt x="733" y="1501"/>
                  </a:lnTo>
                  <a:lnTo>
                    <a:pt x="744" y="1631"/>
                  </a:lnTo>
                  <a:lnTo>
                    <a:pt x="686" y="1540"/>
                  </a:lnTo>
                  <a:lnTo>
                    <a:pt x="676" y="1631"/>
                  </a:lnTo>
                  <a:lnTo>
                    <a:pt x="653" y="1544"/>
                  </a:lnTo>
                  <a:lnTo>
                    <a:pt x="629" y="1649"/>
                  </a:lnTo>
                  <a:lnTo>
                    <a:pt x="604" y="1549"/>
                  </a:lnTo>
                  <a:lnTo>
                    <a:pt x="585" y="1640"/>
                  </a:lnTo>
                  <a:lnTo>
                    <a:pt x="571" y="1540"/>
                  </a:lnTo>
                  <a:lnTo>
                    <a:pt x="523" y="1649"/>
                  </a:lnTo>
                  <a:lnTo>
                    <a:pt x="523" y="1544"/>
                  </a:lnTo>
                  <a:lnTo>
                    <a:pt x="456" y="1707"/>
                  </a:lnTo>
                  <a:lnTo>
                    <a:pt x="494" y="1534"/>
                  </a:lnTo>
                  <a:lnTo>
                    <a:pt x="432" y="1602"/>
                  </a:lnTo>
                  <a:lnTo>
                    <a:pt x="465" y="1529"/>
                  </a:lnTo>
                  <a:lnTo>
                    <a:pt x="336" y="1616"/>
                  </a:lnTo>
                  <a:lnTo>
                    <a:pt x="417" y="1525"/>
                  </a:lnTo>
                  <a:lnTo>
                    <a:pt x="259" y="1620"/>
                  </a:lnTo>
                  <a:lnTo>
                    <a:pt x="394" y="1509"/>
                  </a:lnTo>
                  <a:lnTo>
                    <a:pt x="158" y="1611"/>
                  </a:lnTo>
                  <a:lnTo>
                    <a:pt x="330" y="1476"/>
                  </a:lnTo>
                  <a:lnTo>
                    <a:pt x="247" y="1513"/>
                  </a:lnTo>
                  <a:lnTo>
                    <a:pt x="301" y="1453"/>
                  </a:lnTo>
                  <a:lnTo>
                    <a:pt x="182" y="1487"/>
                  </a:lnTo>
                  <a:lnTo>
                    <a:pt x="282" y="1419"/>
                  </a:lnTo>
                  <a:lnTo>
                    <a:pt x="86" y="1463"/>
                  </a:lnTo>
                  <a:lnTo>
                    <a:pt x="239" y="1400"/>
                  </a:lnTo>
                  <a:lnTo>
                    <a:pt x="110" y="1390"/>
                  </a:lnTo>
                  <a:lnTo>
                    <a:pt x="244" y="1361"/>
                  </a:lnTo>
                  <a:lnTo>
                    <a:pt x="86" y="1338"/>
                  </a:lnTo>
                  <a:lnTo>
                    <a:pt x="192" y="1319"/>
                  </a:lnTo>
                  <a:lnTo>
                    <a:pt x="91" y="1261"/>
                  </a:lnTo>
                  <a:lnTo>
                    <a:pt x="221" y="1294"/>
                  </a:lnTo>
                  <a:lnTo>
                    <a:pt x="19" y="1141"/>
                  </a:lnTo>
                  <a:lnTo>
                    <a:pt x="221" y="1228"/>
                  </a:lnTo>
                  <a:lnTo>
                    <a:pt x="82" y="1097"/>
                  </a:lnTo>
                  <a:lnTo>
                    <a:pt x="235" y="1175"/>
                  </a:lnTo>
                  <a:lnTo>
                    <a:pt x="0" y="911"/>
                  </a:lnTo>
                  <a:lnTo>
                    <a:pt x="239" y="1102"/>
                  </a:lnTo>
                  <a:lnTo>
                    <a:pt x="67" y="891"/>
                  </a:lnTo>
                  <a:lnTo>
                    <a:pt x="181" y="967"/>
                  </a:lnTo>
                  <a:lnTo>
                    <a:pt x="19" y="670"/>
                  </a:lnTo>
                  <a:lnTo>
                    <a:pt x="215" y="915"/>
                  </a:lnTo>
                  <a:lnTo>
                    <a:pt x="71" y="656"/>
                  </a:lnTo>
                  <a:lnTo>
                    <a:pt x="273" y="853"/>
                  </a:lnTo>
                  <a:lnTo>
                    <a:pt x="100" y="526"/>
                  </a:lnTo>
                  <a:lnTo>
                    <a:pt x="307" y="814"/>
                  </a:lnTo>
                  <a:lnTo>
                    <a:pt x="82" y="311"/>
                  </a:lnTo>
                  <a:lnTo>
                    <a:pt x="326" y="776"/>
                  </a:lnTo>
                  <a:lnTo>
                    <a:pt x="153" y="344"/>
                  </a:lnTo>
                  <a:lnTo>
                    <a:pt x="350" y="709"/>
                  </a:lnTo>
                  <a:lnTo>
                    <a:pt x="259" y="388"/>
                  </a:lnTo>
                  <a:lnTo>
                    <a:pt x="374" y="594"/>
                  </a:lnTo>
                  <a:lnTo>
                    <a:pt x="211" y="48"/>
                  </a:lnTo>
                  <a:lnTo>
                    <a:pt x="436" y="570"/>
                  </a:lnTo>
                  <a:lnTo>
                    <a:pt x="292" y="77"/>
                  </a:lnTo>
                  <a:lnTo>
                    <a:pt x="456" y="459"/>
                  </a:lnTo>
                  <a:lnTo>
                    <a:pt x="394" y="101"/>
                  </a:lnTo>
                  <a:lnTo>
                    <a:pt x="485" y="402"/>
                  </a:lnTo>
                  <a:lnTo>
                    <a:pt x="456" y="0"/>
                  </a:lnTo>
                  <a:lnTo>
                    <a:pt x="551" y="493"/>
                  </a:lnTo>
                  <a:lnTo>
                    <a:pt x="547" y="153"/>
                  </a:lnTo>
                  <a:lnTo>
                    <a:pt x="580" y="723"/>
                  </a:lnTo>
                  <a:close/>
                </a:path>
              </a:pathLst>
            </a:custGeom>
            <a:solidFill>
              <a:srgbClr val="FFF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5607" name="Freeform 6">
              <a:extLst>
                <a:ext uri="{FF2B5EF4-FFF2-40B4-BE49-F238E27FC236}">
                  <a16:creationId xmlns:a16="http://schemas.microsoft.com/office/drawing/2014/main" id="{0CB1B60B-E716-6C0A-FFE3-14CC85D07B49}"/>
                </a:ext>
              </a:extLst>
            </p:cNvPr>
            <p:cNvSpPr>
              <a:spLocks/>
            </p:cNvSpPr>
            <p:nvPr/>
          </p:nvSpPr>
          <p:spPr bwMode="auto">
            <a:xfrm>
              <a:off x="2451" y="3821"/>
              <a:ext cx="315" cy="310"/>
            </a:xfrm>
            <a:custGeom>
              <a:avLst/>
              <a:gdLst>
                <a:gd name="T0" fmla="*/ 0 w 769"/>
                <a:gd name="T1" fmla="*/ 0 h 1025"/>
                <a:gd name="T2" fmla="*/ 0 w 769"/>
                <a:gd name="T3" fmla="*/ 0 h 1025"/>
                <a:gd name="T4" fmla="*/ 0 w 769"/>
                <a:gd name="T5" fmla="*/ 0 h 1025"/>
                <a:gd name="T6" fmla="*/ 0 w 769"/>
                <a:gd name="T7" fmla="*/ 0 h 1025"/>
                <a:gd name="T8" fmla="*/ 0 w 769"/>
                <a:gd name="T9" fmla="*/ 0 h 1025"/>
                <a:gd name="T10" fmla="*/ 0 w 769"/>
                <a:gd name="T11" fmla="*/ 0 h 1025"/>
                <a:gd name="T12" fmla="*/ 0 w 769"/>
                <a:gd name="T13" fmla="*/ 0 h 1025"/>
                <a:gd name="T14" fmla="*/ 0 w 769"/>
                <a:gd name="T15" fmla="*/ 0 h 1025"/>
                <a:gd name="T16" fmla="*/ 0 w 769"/>
                <a:gd name="T17" fmla="*/ 0 h 1025"/>
                <a:gd name="T18" fmla="*/ 0 w 769"/>
                <a:gd name="T19" fmla="*/ 0 h 1025"/>
                <a:gd name="T20" fmla="*/ 0 w 769"/>
                <a:gd name="T21" fmla="*/ 0 h 1025"/>
                <a:gd name="T22" fmla="*/ 0 w 769"/>
                <a:gd name="T23" fmla="*/ 0 h 1025"/>
                <a:gd name="T24" fmla="*/ 0 w 769"/>
                <a:gd name="T25" fmla="*/ 0 h 1025"/>
                <a:gd name="T26" fmla="*/ 0 w 769"/>
                <a:gd name="T27" fmla="*/ 0 h 1025"/>
                <a:gd name="T28" fmla="*/ 0 w 769"/>
                <a:gd name="T29" fmla="*/ 0 h 1025"/>
                <a:gd name="T30" fmla="*/ 0 w 769"/>
                <a:gd name="T31" fmla="*/ 0 h 1025"/>
                <a:gd name="T32" fmla="*/ 0 w 769"/>
                <a:gd name="T33" fmla="*/ 0 h 1025"/>
                <a:gd name="T34" fmla="*/ 0 w 769"/>
                <a:gd name="T35" fmla="*/ 0 h 1025"/>
                <a:gd name="T36" fmla="*/ 0 w 769"/>
                <a:gd name="T37" fmla="*/ 0 h 1025"/>
                <a:gd name="T38" fmla="*/ 0 w 769"/>
                <a:gd name="T39" fmla="*/ 0 h 1025"/>
                <a:gd name="T40" fmla="*/ 0 w 769"/>
                <a:gd name="T41" fmla="*/ 0 h 1025"/>
                <a:gd name="T42" fmla="*/ 0 w 769"/>
                <a:gd name="T43" fmla="*/ 0 h 1025"/>
                <a:gd name="T44" fmla="*/ 0 w 769"/>
                <a:gd name="T45" fmla="*/ 0 h 1025"/>
                <a:gd name="T46" fmla="*/ 0 w 769"/>
                <a:gd name="T47" fmla="*/ 0 h 1025"/>
                <a:gd name="T48" fmla="*/ 0 w 769"/>
                <a:gd name="T49" fmla="*/ 0 h 1025"/>
                <a:gd name="T50" fmla="*/ 0 w 769"/>
                <a:gd name="T51" fmla="*/ 0 h 1025"/>
                <a:gd name="T52" fmla="*/ 0 w 769"/>
                <a:gd name="T53" fmla="*/ 0 h 1025"/>
                <a:gd name="T54" fmla="*/ 0 w 769"/>
                <a:gd name="T55" fmla="*/ 0 h 1025"/>
                <a:gd name="T56" fmla="*/ 0 w 769"/>
                <a:gd name="T57" fmla="*/ 0 h 1025"/>
                <a:gd name="T58" fmla="*/ 0 w 769"/>
                <a:gd name="T59" fmla="*/ 0 h 1025"/>
                <a:gd name="T60" fmla="*/ 0 w 769"/>
                <a:gd name="T61" fmla="*/ 0 h 1025"/>
                <a:gd name="T62" fmla="*/ 0 w 769"/>
                <a:gd name="T63" fmla="*/ 0 h 1025"/>
                <a:gd name="T64" fmla="*/ 0 w 769"/>
                <a:gd name="T65" fmla="*/ 0 h 1025"/>
                <a:gd name="T66" fmla="*/ 0 w 769"/>
                <a:gd name="T67" fmla="*/ 0 h 1025"/>
                <a:gd name="T68" fmla="*/ 0 w 769"/>
                <a:gd name="T69" fmla="*/ 0 h 1025"/>
                <a:gd name="T70" fmla="*/ 0 w 769"/>
                <a:gd name="T71" fmla="*/ 0 h 1025"/>
                <a:gd name="T72" fmla="*/ 0 w 769"/>
                <a:gd name="T73" fmla="*/ 0 h 1025"/>
                <a:gd name="T74" fmla="*/ 0 w 769"/>
                <a:gd name="T75" fmla="*/ 0 h 1025"/>
                <a:gd name="T76" fmla="*/ 0 w 769"/>
                <a:gd name="T77" fmla="*/ 0 h 1025"/>
                <a:gd name="T78" fmla="*/ 0 w 769"/>
                <a:gd name="T79" fmla="*/ 0 h 1025"/>
                <a:gd name="T80" fmla="*/ 0 w 769"/>
                <a:gd name="T81" fmla="*/ 0 h 1025"/>
                <a:gd name="T82" fmla="*/ 0 w 769"/>
                <a:gd name="T83" fmla="*/ 0 h 1025"/>
                <a:gd name="T84" fmla="*/ 0 w 769"/>
                <a:gd name="T85" fmla="*/ 0 h 1025"/>
                <a:gd name="T86" fmla="*/ 0 w 769"/>
                <a:gd name="T87" fmla="*/ 0 h 1025"/>
                <a:gd name="T88" fmla="*/ 0 w 769"/>
                <a:gd name="T89" fmla="*/ 0 h 1025"/>
                <a:gd name="T90" fmla="*/ 0 w 769"/>
                <a:gd name="T91" fmla="*/ 0 h 1025"/>
                <a:gd name="T92" fmla="*/ 0 w 769"/>
                <a:gd name="T93" fmla="*/ 0 h 1025"/>
                <a:gd name="T94" fmla="*/ 0 w 769"/>
                <a:gd name="T95" fmla="*/ 0 h 1025"/>
                <a:gd name="T96" fmla="*/ 0 w 769"/>
                <a:gd name="T97" fmla="*/ 0 h 1025"/>
                <a:gd name="T98" fmla="*/ 0 w 769"/>
                <a:gd name="T99" fmla="*/ 0 h 1025"/>
                <a:gd name="T100" fmla="*/ 0 w 769"/>
                <a:gd name="T101" fmla="*/ 0 h 1025"/>
                <a:gd name="T102" fmla="*/ 0 w 769"/>
                <a:gd name="T103" fmla="*/ 0 h 1025"/>
                <a:gd name="T104" fmla="*/ 0 w 769"/>
                <a:gd name="T105" fmla="*/ 0 h 1025"/>
                <a:gd name="T106" fmla="*/ 0 w 769"/>
                <a:gd name="T107" fmla="*/ 0 h 1025"/>
                <a:gd name="T108" fmla="*/ 0 w 769"/>
                <a:gd name="T109" fmla="*/ 0 h 1025"/>
                <a:gd name="T110" fmla="*/ 0 w 769"/>
                <a:gd name="T111" fmla="*/ 0 h 1025"/>
                <a:gd name="T112" fmla="*/ 0 w 769"/>
                <a:gd name="T113" fmla="*/ 0 h 1025"/>
                <a:gd name="T114" fmla="*/ 0 w 769"/>
                <a:gd name="T115" fmla="*/ 0 h 1025"/>
                <a:gd name="T116" fmla="*/ 0 w 769"/>
                <a:gd name="T117" fmla="*/ 0 h 1025"/>
                <a:gd name="T118" fmla="*/ 0 w 769"/>
                <a:gd name="T119" fmla="*/ 0 h 1025"/>
                <a:gd name="T120" fmla="*/ 0 w 769"/>
                <a:gd name="T121" fmla="*/ 0 h 1025"/>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769"/>
                <a:gd name="T184" fmla="*/ 0 h 1025"/>
                <a:gd name="T185" fmla="*/ 769 w 769"/>
                <a:gd name="T186" fmla="*/ 1025 h 1025"/>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769" h="1025">
                  <a:moveTo>
                    <a:pt x="349" y="434"/>
                  </a:moveTo>
                  <a:lnTo>
                    <a:pt x="352" y="65"/>
                  </a:lnTo>
                  <a:lnTo>
                    <a:pt x="372" y="426"/>
                  </a:lnTo>
                  <a:lnTo>
                    <a:pt x="390" y="138"/>
                  </a:lnTo>
                  <a:lnTo>
                    <a:pt x="392" y="428"/>
                  </a:lnTo>
                  <a:lnTo>
                    <a:pt x="424" y="115"/>
                  </a:lnTo>
                  <a:lnTo>
                    <a:pt x="419" y="311"/>
                  </a:lnTo>
                  <a:lnTo>
                    <a:pt x="455" y="78"/>
                  </a:lnTo>
                  <a:lnTo>
                    <a:pt x="436" y="414"/>
                  </a:lnTo>
                  <a:lnTo>
                    <a:pt x="482" y="169"/>
                  </a:lnTo>
                  <a:lnTo>
                    <a:pt x="459" y="434"/>
                  </a:lnTo>
                  <a:lnTo>
                    <a:pt x="505" y="265"/>
                  </a:lnTo>
                  <a:lnTo>
                    <a:pt x="488" y="437"/>
                  </a:lnTo>
                  <a:lnTo>
                    <a:pt x="539" y="288"/>
                  </a:lnTo>
                  <a:lnTo>
                    <a:pt x="507" y="437"/>
                  </a:lnTo>
                  <a:lnTo>
                    <a:pt x="579" y="284"/>
                  </a:lnTo>
                  <a:lnTo>
                    <a:pt x="511" y="469"/>
                  </a:lnTo>
                  <a:lnTo>
                    <a:pt x="607" y="322"/>
                  </a:lnTo>
                  <a:lnTo>
                    <a:pt x="558" y="480"/>
                  </a:lnTo>
                  <a:lnTo>
                    <a:pt x="639" y="357"/>
                  </a:lnTo>
                  <a:lnTo>
                    <a:pt x="579" y="501"/>
                  </a:lnTo>
                  <a:lnTo>
                    <a:pt x="700" y="330"/>
                  </a:lnTo>
                  <a:lnTo>
                    <a:pt x="592" y="532"/>
                  </a:lnTo>
                  <a:lnTo>
                    <a:pt x="696" y="422"/>
                  </a:lnTo>
                  <a:lnTo>
                    <a:pt x="620" y="538"/>
                  </a:lnTo>
                  <a:lnTo>
                    <a:pt x="736" y="432"/>
                  </a:lnTo>
                  <a:lnTo>
                    <a:pt x="602" y="610"/>
                  </a:lnTo>
                  <a:lnTo>
                    <a:pt x="718" y="500"/>
                  </a:lnTo>
                  <a:lnTo>
                    <a:pt x="610" y="628"/>
                  </a:lnTo>
                  <a:lnTo>
                    <a:pt x="769" y="501"/>
                  </a:lnTo>
                  <a:lnTo>
                    <a:pt x="610" y="656"/>
                  </a:lnTo>
                  <a:lnTo>
                    <a:pt x="736" y="578"/>
                  </a:lnTo>
                  <a:lnTo>
                    <a:pt x="598" y="687"/>
                  </a:lnTo>
                  <a:lnTo>
                    <a:pt x="742" y="622"/>
                  </a:lnTo>
                  <a:lnTo>
                    <a:pt x="619" y="705"/>
                  </a:lnTo>
                  <a:lnTo>
                    <a:pt x="713" y="676"/>
                  </a:lnTo>
                  <a:lnTo>
                    <a:pt x="610" y="722"/>
                  </a:lnTo>
                  <a:lnTo>
                    <a:pt x="736" y="728"/>
                  </a:lnTo>
                  <a:lnTo>
                    <a:pt x="594" y="750"/>
                  </a:lnTo>
                  <a:lnTo>
                    <a:pt x="690" y="756"/>
                  </a:lnTo>
                  <a:lnTo>
                    <a:pt x="607" y="766"/>
                  </a:lnTo>
                  <a:lnTo>
                    <a:pt x="673" y="780"/>
                  </a:lnTo>
                  <a:lnTo>
                    <a:pt x="627" y="785"/>
                  </a:lnTo>
                  <a:lnTo>
                    <a:pt x="708" y="808"/>
                  </a:lnTo>
                  <a:lnTo>
                    <a:pt x="621" y="806"/>
                  </a:lnTo>
                  <a:lnTo>
                    <a:pt x="731" y="843"/>
                  </a:lnTo>
                  <a:lnTo>
                    <a:pt x="625" y="829"/>
                  </a:lnTo>
                  <a:lnTo>
                    <a:pt x="740" y="866"/>
                  </a:lnTo>
                  <a:lnTo>
                    <a:pt x="602" y="852"/>
                  </a:lnTo>
                  <a:lnTo>
                    <a:pt x="682" y="887"/>
                  </a:lnTo>
                  <a:lnTo>
                    <a:pt x="584" y="864"/>
                  </a:lnTo>
                  <a:lnTo>
                    <a:pt x="690" y="933"/>
                  </a:lnTo>
                  <a:lnTo>
                    <a:pt x="567" y="898"/>
                  </a:lnTo>
                  <a:lnTo>
                    <a:pt x="610" y="927"/>
                  </a:lnTo>
                  <a:lnTo>
                    <a:pt x="545" y="921"/>
                  </a:lnTo>
                  <a:lnTo>
                    <a:pt x="567" y="956"/>
                  </a:lnTo>
                  <a:lnTo>
                    <a:pt x="508" y="922"/>
                  </a:lnTo>
                  <a:lnTo>
                    <a:pt x="530" y="987"/>
                  </a:lnTo>
                  <a:lnTo>
                    <a:pt x="484" y="929"/>
                  </a:lnTo>
                  <a:lnTo>
                    <a:pt x="467" y="951"/>
                  </a:lnTo>
                  <a:lnTo>
                    <a:pt x="442" y="900"/>
                  </a:lnTo>
                  <a:lnTo>
                    <a:pt x="447" y="979"/>
                  </a:lnTo>
                  <a:lnTo>
                    <a:pt x="413" y="924"/>
                  </a:lnTo>
                  <a:lnTo>
                    <a:pt x="407" y="979"/>
                  </a:lnTo>
                  <a:lnTo>
                    <a:pt x="392" y="927"/>
                  </a:lnTo>
                  <a:lnTo>
                    <a:pt x="378" y="990"/>
                  </a:lnTo>
                  <a:lnTo>
                    <a:pt x="363" y="929"/>
                  </a:lnTo>
                  <a:lnTo>
                    <a:pt x="352" y="985"/>
                  </a:lnTo>
                  <a:lnTo>
                    <a:pt x="344" y="924"/>
                  </a:lnTo>
                  <a:lnTo>
                    <a:pt x="315" y="990"/>
                  </a:lnTo>
                  <a:lnTo>
                    <a:pt x="315" y="927"/>
                  </a:lnTo>
                  <a:lnTo>
                    <a:pt x="275" y="1025"/>
                  </a:lnTo>
                  <a:lnTo>
                    <a:pt x="298" y="921"/>
                  </a:lnTo>
                  <a:lnTo>
                    <a:pt x="260" y="962"/>
                  </a:lnTo>
                  <a:lnTo>
                    <a:pt x="280" y="918"/>
                  </a:lnTo>
                  <a:lnTo>
                    <a:pt x="202" y="970"/>
                  </a:lnTo>
                  <a:lnTo>
                    <a:pt x="250" y="915"/>
                  </a:lnTo>
                  <a:lnTo>
                    <a:pt x="156" y="973"/>
                  </a:lnTo>
                  <a:lnTo>
                    <a:pt x="237" y="905"/>
                  </a:lnTo>
                  <a:lnTo>
                    <a:pt x="96" y="967"/>
                  </a:lnTo>
                  <a:lnTo>
                    <a:pt x="200" y="887"/>
                  </a:lnTo>
                  <a:lnTo>
                    <a:pt x="149" y="909"/>
                  </a:lnTo>
                  <a:lnTo>
                    <a:pt x="182" y="872"/>
                  </a:lnTo>
                  <a:lnTo>
                    <a:pt x="110" y="892"/>
                  </a:lnTo>
                  <a:lnTo>
                    <a:pt x="170" y="852"/>
                  </a:lnTo>
                  <a:lnTo>
                    <a:pt x="52" y="877"/>
                  </a:lnTo>
                  <a:lnTo>
                    <a:pt x="144" y="841"/>
                  </a:lnTo>
                  <a:lnTo>
                    <a:pt x="67" y="835"/>
                  </a:lnTo>
                  <a:lnTo>
                    <a:pt x="148" y="818"/>
                  </a:lnTo>
                  <a:lnTo>
                    <a:pt x="52" y="803"/>
                  </a:lnTo>
                  <a:lnTo>
                    <a:pt x="116" y="791"/>
                  </a:lnTo>
                  <a:lnTo>
                    <a:pt x="56" y="756"/>
                  </a:lnTo>
                  <a:lnTo>
                    <a:pt x="133" y="777"/>
                  </a:lnTo>
                  <a:lnTo>
                    <a:pt x="12" y="685"/>
                  </a:lnTo>
                  <a:lnTo>
                    <a:pt x="133" y="737"/>
                  </a:lnTo>
                  <a:lnTo>
                    <a:pt x="50" y="659"/>
                  </a:lnTo>
                  <a:lnTo>
                    <a:pt x="142" y="705"/>
                  </a:lnTo>
                  <a:lnTo>
                    <a:pt x="0" y="547"/>
                  </a:lnTo>
                  <a:lnTo>
                    <a:pt x="144" y="662"/>
                  </a:lnTo>
                  <a:lnTo>
                    <a:pt x="41" y="535"/>
                  </a:lnTo>
                  <a:lnTo>
                    <a:pt x="110" y="580"/>
                  </a:lnTo>
                  <a:lnTo>
                    <a:pt x="12" y="403"/>
                  </a:lnTo>
                  <a:lnTo>
                    <a:pt x="131" y="549"/>
                  </a:lnTo>
                  <a:lnTo>
                    <a:pt x="44" y="394"/>
                  </a:lnTo>
                  <a:lnTo>
                    <a:pt x="165" y="512"/>
                  </a:lnTo>
                  <a:lnTo>
                    <a:pt x="61" y="317"/>
                  </a:lnTo>
                  <a:lnTo>
                    <a:pt x="185" y="489"/>
                  </a:lnTo>
                  <a:lnTo>
                    <a:pt x="50" y="186"/>
                  </a:lnTo>
                  <a:lnTo>
                    <a:pt x="196" y="466"/>
                  </a:lnTo>
                  <a:lnTo>
                    <a:pt x="93" y="207"/>
                  </a:lnTo>
                  <a:lnTo>
                    <a:pt x="211" y="426"/>
                  </a:lnTo>
                  <a:lnTo>
                    <a:pt x="156" y="232"/>
                  </a:lnTo>
                  <a:lnTo>
                    <a:pt x="225" y="357"/>
                  </a:lnTo>
                  <a:lnTo>
                    <a:pt x="127" y="29"/>
                  </a:lnTo>
                  <a:lnTo>
                    <a:pt x="263" y="342"/>
                  </a:lnTo>
                  <a:lnTo>
                    <a:pt x="177" y="46"/>
                  </a:lnTo>
                  <a:lnTo>
                    <a:pt x="275" y="276"/>
                  </a:lnTo>
                  <a:lnTo>
                    <a:pt x="237" y="60"/>
                  </a:lnTo>
                  <a:lnTo>
                    <a:pt x="292" y="242"/>
                  </a:lnTo>
                  <a:lnTo>
                    <a:pt x="275" y="0"/>
                  </a:lnTo>
                  <a:lnTo>
                    <a:pt x="332" y="296"/>
                  </a:lnTo>
                  <a:lnTo>
                    <a:pt x="329" y="92"/>
                  </a:lnTo>
                  <a:lnTo>
                    <a:pt x="349" y="434"/>
                  </a:lnTo>
                  <a:close/>
                </a:path>
              </a:pathLst>
            </a:custGeom>
            <a:solidFill>
              <a:srgbClr val="FFFFB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5608" name="Freeform 7">
              <a:extLst>
                <a:ext uri="{FF2B5EF4-FFF2-40B4-BE49-F238E27FC236}">
                  <a16:creationId xmlns:a16="http://schemas.microsoft.com/office/drawing/2014/main" id="{4CA8A4A1-6DB9-6DD0-08A4-05AF7D857365}"/>
                </a:ext>
              </a:extLst>
            </p:cNvPr>
            <p:cNvSpPr>
              <a:spLocks/>
            </p:cNvSpPr>
            <p:nvPr/>
          </p:nvSpPr>
          <p:spPr bwMode="auto">
            <a:xfrm>
              <a:off x="2574" y="3211"/>
              <a:ext cx="22" cy="504"/>
            </a:xfrm>
            <a:custGeom>
              <a:avLst/>
              <a:gdLst>
                <a:gd name="T0" fmla="*/ 0 w 55"/>
                <a:gd name="T1" fmla="*/ 0 h 1672"/>
                <a:gd name="T2" fmla="*/ 0 w 55"/>
                <a:gd name="T3" fmla="*/ 0 h 1672"/>
                <a:gd name="T4" fmla="*/ 0 w 55"/>
                <a:gd name="T5" fmla="*/ 0 h 1672"/>
                <a:gd name="T6" fmla="*/ 0 w 55"/>
                <a:gd name="T7" fmla="*/ 0 h 1672"/>
                <a:gd name="T8" fmla="*/ 0 w 55"/>
                <a:gd name="T9" fmla="*/ 0 h 1672"/>
                <a:gd name="T10" fmla="*/ 0 w 55"/>
                <a:gd name="T11" fmla="*/ 0 h 1672"/>
                <a:gd name="T12" fmla="*/ 0 w 55"/>
                <a:gd name="T13" fmla="*/ 0 h 1672"/>
                <a:gd name="T14" fmla="*/ 0 w 55"/>
                <a:gd name="T15" fmla="*/ 0 h 1672"/>
                <a:gd name="T16" fmla="*/ 0 w 55"/>
                <a:gd name="T17" fmla="*/ 0 h 1672"/>
                <a:gd name="T18" fmla="*/ 0 w 55"/>
                <a:gd name="T19" fmla="*/ 0 h 1672"/>
                <a:gd name="T20" fmla="*/ 0 w 55"/>
                <a:gd name="T21" fmla="*/ 0 h 1672"/>
                <a:gd name="T22" fmla="*/ 0 w 55"/>
                <a:gd name="T23" fmla="*/ 0 h 1672"/>
                <a:gd name="T24" fmla="*/ 0 w 55"/>
                <a:gd name="T25" fmla="*/ 0 h 1672"/>
                <a:gd name="T26" fmla="*/ 0 w 55"/>
                <a:gd name="T27" fmla="*/ 0 h 1672"/>
                <a:gd name="T28" fmla="*/ 0 w 55"/>
                <a:gd name="T29" fmla="*/ 0 h 1672"/>
                <a:gd name="T30" fmla="*/ 0 w 55"/>
                <a:gd name="T31" fmla="*/ 0 h 1672"/>
                <a:gd name="T32" fmla="*/ 0 w 55"/>
                <a:gd name="T33" fmla="*/ 0 h 1672"/>
                <a:gd name="T34" fmla="*/ 0 w 55"/>
                <a:gd name="T35" fmla="*/ 0 h 1672"/>
                <a:gd name="T36" fmla="*/ 0 w 55"/>
                <a:gd name="T37" fmla="*/ 0 h 1672"/>
                <a:gd name="T38" fmla="*/ 0 w 55"/>
                <a:gd name="T39" fmla="*/ 0 h 1672"/>
                <a:gd name="T40" fmla="*/ 0 w 55"/>
                <a:gd name="T41" fmla="*/ 0 h 1672"/>
                <a:gd name="T42" fmla="*/ 0 w 55"/>
                <a:gd name="T43" fmla="*/ 0 h 1672"/>
                <a:gd name="T44" fmla="*/ 0 w 55"/>
                <a:gd name="T45" fmla="*/ 0 h 1672"/>
                <a:gd name="T46" fmla="*/ 0 w 55"/>
                <a:gd name="T47" fmla="*/ 0 h 1672"/>
                <a:gd name="T48" fmla="*/ 0 w 55"/>
                <a:gd name="T49" fmla="*/ 0 h 1672"/>
                <a:gd name="T50" fmla="*/ 0 w 55"/>
                <a:gd name="T51" fmla="*/ 0 h 1672"/>
                <a:gd name="T52" fmla="*/ 0 w 55"/>
                <a:gd name="T53" fmla="*/ 0 h 1672"/>
                <a:gd name="T54" fmla="*/ 0 w 55"/>
                <a:gd name="T55" fmla="*/ 0 h 1672"/>
                <a:gd name="T56" fmla="*/ 0 w 55"/>
                <a:gd name="T57" fmla="*/ 0 h 1672"/>
                <a:gd name="T58" fmla="*/ 0 w 55"/>
                <a:gd name="T59" fmla="*/ 0 h 1672"/>
                <a:gd name="T60" fmla="*/ 0 w 55"/>
                <a:gd name="T61" fmla="*/ 0 h 1672"/>
                <a:gd name="T62" fmla="*/ 0 w 55"/>
                <a:gd name="T63" fmla="*/ 0 h 1672"/>
                <a:gd name="T64" fmla="*/ 0 w 55"/>
                <a:gd name="T65" fmla="*/ 0 h 1672"/>
                <a:gd name="T66" fmla="*/ 0 w 55"/>
                <a:gd name="T67" fmla="*/ 0 h 1672"/>
                <a:gd name="T68" fmla="*/ 0 w 55"/>
                <a:gd name="T69" fmla="*/ 0 h 1672"/>
                <a:gd name="T70" fmla="*/ 0 w 55"/>
                <a:gd name="T71" fmla="*/ 0 h 1672"/>
                <a:gd name="T72" fmla="*/ 0 w 55"/>
                <a:gd name="T73" fmla="*/ 0 h 1672"/>
                <a:gd name="T74" fmla="*/ 0 w 55"/>
                <a:gd name="T75" fmla="*/ 0 h 1672"/>
                <a:gd name="T76" fmla="*/ 0 w 55"/>
                <a:gd name="T77" fmla="*/ 0 h 1672"/>
                <a:gd name="T78" fmla="*/ 0 w 55"/>
                <a:gd name="T79" fmla="*/ 0 h 1672"/>
                <a:gd name="T80" fmla="*/ 0 w 55"/>
                <a:gd name="T81" fmla="*/ 0 h 1672"/>
                <a:gd name="T82" fmla="*/ 0 w 55"/>
                <a:gd name="T83" fmla="*/ 0 h 1672"/>
                <a:gd name="T84" fmla="*/ 0 w 55"/>
                <a:gd name="T85" fmla="*/ 0 h 1672"/>
                <a:gd name="T86" fmla="*/ 0 w 55"/>
                <a:gd name="T87" fmla="*/ 0 h 1672"/>
                <a:gd name="T88" fmla="*/ 0 w 55"/>
                <a:gd name="T89" fmla="*/ 0 h 1672"/>
                <a:gd name="T90" fmla="*/ 0 w 55"/>
                <a:gd name="T91" fmla="*/ 0 h 1672"/>
                <a:gd name="T92" fmla="*/ 0 w 55"/>
                <a:gd name="T93" fmla="*/ 0 h 1672"/>
                <a:gd name="T94" fmla="*/ 0 w 55"/>
                <a:gd name="T95" fmla="*/ 0 h 1672"/>
                <a:gd name="T96" fmla="*/ 0 w 55"/>
                <a:gd name="T97" fmla="*/ 0 h 1672"/>
                <a:gd name="T98" fmla="*/ 0 w 55"/>
                <a:gd name="T99" fmla="*/ 0 h 1672"/>
                <a:gd name="T100" fmla="*/ 0 w 55"/>
                <a:gd name="T101" fmla="*/ 0 h 1672"/>
                <a:gd name="T102" fmla="*/ 0 w 55"/>
                <a:gd name="T103" fmla="*/ 0 h 1672"/>
                <a:gd name="T104" fmla="*/ 0 w 55"/>
                <a:gd name="T105" fmla="*/ 0 h 1672"/>
                <a:gd name="T106" fmla="*/ 0 w 55"/>
                <a:gd name="T107" fmla="*/ 0 h 1672"/>
                <a:gd name="T108" fmla="*/ 0 w 55"/>
                <a:gd name="T109" fmla="*/ 0 h 1672"/>
                <a:gd name="T110" fmla="*/ 0 w 55"/>
                <a:gd name="T111" fmla="*/ 0 h 1672"/>
                <a:gd name="T112" fmla="*/ 0 w 55"/>
                <a:gd name="T113" fmla="*/ 0 h 1672"/>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55"/>
                <a:gd name="T172" fmla="*/ 0 h 1672"/>
                <a:gd name="T173" fmla="*/ 55 w 55"/>
                <a:gd name="T174" fmla="*/ 1672 h 1672"/>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55" h="1672">
                  <a:moveTo>
                    <a:pt x="12" y="2"/>
                  </a:moveTo>
                  <a:lnTo>
                    <a:pt x="16" y="46"/>
                  </a:lnTo>
                  <a:lnTo>
                    <a:pt x="19" y="91"/>
                  </a:lnTo>
                  <a:lnTo>
                    <a:pt x="22" y="136"/>
                  </a:lnTo>
                  <a:lnTo>
                    <a:pt x="25" y="180"/>
                  </a:lnTo>
                  <a:lnTo>
                    <a:pt x="27" y="225"/>
                  </a:lnTo>
                  <a:lnTo>
                    <a:pt x="30" y="270"/>
                  </a:lnTo>
                  <a:lnTo>
                    <a:pt x="32" y="314"/>
                  </a:lnTo>
                  <a:lnTo>
                    <a:pt x="34" y="361"/>
                  </a:lnTo>
                  <a:lnTo>
                    <a:pt x="37" y="405"/>
                  </a:lnTo>
                  <a:lnTo>
                    <a:pt x="38" y="450"/>
                  </a:lnTo>
                  <a:lnTo>
                    <a:pt x="40" y="496"/>
                  </a:lnTo>
                  <a:lnTo>
                    <a:pt x="41" y="541"/>
                  </a:lnTo>
                  <a:lnTo>
                    <a:pt x="42" y="587"/>
                  </a:lnTo>
                  <a:lnTo>
                    <a:pt x="43" y="632"/>
                  </a:lnTo>
                  <a:lnTo>
                    <a:pt x="45" y="678"/>
                  </a:lnTo>
                  <a:lnTo>
                    <a:pt x="46" y="724"/>
                  </a:lnTo>
                  <a:lnTo>
                    <a:pt x="47" y="769"/>
                  </a:lnTo>
                  <a:lnTo>
                    <a:pt x="48" y="815"/>
                  </a:lnTo>
                  <a:lnTo>
                    <a:pt x="48" y="862"/>
                  </a:lnTo>
                  <a:lnTo>
                    <a:pt x="49" y="908"/>
                  </a:lnTo>
                  <a:lnTo>
                    <a:pt x="49" y="953"/>
                  </a:lnTo>
                  <a:lnTo>
                    <a:pt x="49" y="999"/>
                  </a:lnTo>
                  <a:lnTo>
                    <a:pt x="50" y="1045"/>
                  </a:lnTo>
                  <a:lnTo>
                    <a:pt x="50" y="1091"/>
                  </a:lnTo>
                  <a:lnTo>
                    <a:pt x="50" y="1136"/>
                  </a:lnTo>
                  <a:lnTo>
                    <a:pt x="50" y="1182"/>
                  </a:lnTo>
                  <a:lnTo>
                    <a:pt x="50" y="1228"/>
                  </a:lnTo>
                  <a:lnTo>
                    <a:pt x="50" y="1273"/>
                  </a:lnTo>
                  <a:lnTo>
                    <a:pt x="50" y="1319"/>
                  </a:lnTo>
                  <a:lnTo>
                    <a:pt x="50" y="1364"/>
                  </a:lnTo>
                  <a:lnTo>
                    <a:pt x="50" y="1410"/>
                  </a:lnTo>
                  <a:lnTo>
                    <a:pt x="50" y="1455"/>
                  </a:lnTo>
                  <a:lnTo>
                    <a:pt x="52" y="1468"/>
                  </a:lnTo>
                  <a:lnTo>
                    <a:pt x="53" y="1482"/>
                  </a:lnTo>
                  <a:lnTo>
                    <a:pt x="54" y="1496"/>
                  </a:lnTo>
                  <a:lnTo>
                    <a:pt x="54" y="1511"/>
                  </a:lnTo>
                  <a:lnTo>
                    <a:pt x="55" y="1525"/>
                  </a:lnTo>
                  <a:lnTo>
                    <a:pt x="55" y="1539"/>
                  </a:lnTo>
                  <a:lnTo>
                    <a:pt x="55" y="1553"/>
                  </a:lnTo>
                  <a:lnTo>
                    <a:pt x="55" y="1566"/>
                  </a:lnTo>
                  <a:lnTo>
                    <a:pt x="55" y="1580"/>
                  </a:lnTo>
                  <a:lnTo>
                    <a:pt x="55" y="1594"/>
                  </a:lnTo>
                  <a:lnTo>
                    <a:pt x="55" y="1608"/>
                  </a:lnTo>
                  <a:lnTo>
                    <a:pt x="55" y="1621"/>
                  </a:lnTo>
                  <a:lnTo>
                    <a:pt x="55" y="1634"/>
                  </a:lnTo>
                  <a:lnTo>
                    <a:pt x="55" y="1647"/>
                  </a:lnTo>
                  <a:lnTo>
                    <a:pt x="55" y="1660"/>
                  </a:lnTo>
                  <a:lnTo>
                    <a:pt x="55" y="1672"/>
                  </a:lnTo>
                  <a:lnTo>
                    <a:pt x="53" y="1655"/>
                  </a:lnTo>
                  <a:lnTo>
                    <a:pt x="52" y="1638"/>
                  </a:lnTo>
                  <a:lnTo>
                    <a:pt x="49" y="1621"/>
                  </a:lnTo>
                  <a:lnTo>
                    <a:pt x="48" y="1602"/>
                  </a:lnTo>
                  <a:lnTo>
                    <a:pt x="47" y="1583"/>
                  </a:lnTo>
                  <a:lnTo>
                    <a:pt x="46" y="1564"/>
                  </a:lnTo>
                  <a:lnTo>
                    <a:pt x="45" y="1545"/>
                  </a:lnTo>
                  <a:lnTo>
                    <a:pt x="45" y="1525"/>
                  </a:lnTo>
                  <a:lnTo>
                    <a:pt x="43" y="1505"/>
                  </a:lnTo>
                  <a:lnTo>
                    <a:pt x="43" y="1485"/>
                  </a:lnTo>
                  <a:lnTo>
                    <a:pt x="42" y="1465"/>
                  </a:lnTo>
                  <a:lnTo>
                    <a:pt x="41" y="1445"/>
                  </a:lnTo>
                  <a:lnTo>
                    <a:pt x="41" y="1425"/>
                  </a:lnTo>
                  <a:lnTo>
                    <a:pt x="40" y="1405"/>
                  </a:lnTo>
                  <a:lnTo>
                    <a:pt x="40" y="1386"/>
                  </a:lnTo>
                  <a:lnTo>
                    <a:pt x="39" y="1366"/>
                  </a:lnTo>
                  <a:lnTo>
                    <a:pt x="42" y="1361"/>
                  </a:lnTo>
                  <a:lnTo>
                    <a:pt x="45" y="1356"/>
                  </a:lnTo>
                  <a:lnTo>
                    <a:pt x="46" y="1351"/>
                  </a:lnTo>
                  <a:lnTo>
                    <a:pt x="45" y="1345"/>
                  </a:lnTo>
                  <a:lnTo>
                    <a:pt x="43" y="1341"/>
                  </a:lnTo>
                  <a:lnTo>
                    <a:pt x="42" y="1335"/>
                  </a:lnTo>
                  <a:lnTo>
                    <a:pt x="40" y="1330"/>
                  </a:lnTo>
                  <a:lnTo>
                    <a:pt x="39" y="1325"/>
                  </a:lnTo>
                  <a:lnTo>
                    <a:pt x="39" y="1289"/>
                  </a:lnTo>
                  <a:lnTo>
                    <a:pt x="38" y="1252"/>
                  </a:lnTo>
                  <a:lnTo>
                    <a:pt x="38" y="1216"/>
                  </a:lnTo>
                  <a:lnTo>
                    <a:pt x="37" y="1179"/>
                  </a:lnTo>
                  <a:lnTo>
                    <a:pt x="37" y="1143"/>
                  </a:lnTo>
                  <a:lnTo>
                    <a:pt x="35" y="1107"/>
                  </a:lnTo>
                  <a:lnTo>
                    <a:pt x="34" y="1070"/>
                  </a:lnTo>
                  <a:lnTo>
                    <a:pt x="34" y="1034"/>
                  </a:lnTo>
                  <a:lnTo>
                    <a:pt x="33" y="997"/>
                  </a:lnTo>
                  <a:lnTo>
                    <a:pt x="32" y="961"/>
                  </a:lnTo>
                  <a:lnTo>
                    <a:pt x="31" y="924"/>
                  </a:lnTo>
                  <a:lnTo>
                    <a:pt x="31" y="888"/>
                  </a:lnTo>
                  <a:lnTo>
                    <a:pt x="30" y="851"/>
                  </a:lnTo>
                  <a:lnTo>
                    <a:pt x="29" y="814"/>
                  </a:lnTo>
                  <a:lnTo>
                    <a:pt x="27" y="779"/>
                  </a:lnTo>
                  <a:lnTo>
                    <a:pt x="26" y="742"/>
                  </a:lnTo>
                  <a:lnTo>
                    <a:pt x="25" y="705"/>
                  </a:lnTo>
                  <a:lnTo>
                    <a:pt x="24" y="668"/>
                  </a:lnTo>
                  <a:lnTo>
                    <a:pt x="24" y="632"/>
                  </a:lnTo>
                  <a:lnTo>
                    <a:pt x="23" y="595"/>
                  </a:lnTo>
                  <a:lnTo>
                    <a:pt x="22" y="560"/>
                  </a:lnTo>
                  <a:lnTo>
                    <a:pt x="20" y="523"/>
                  </a:lnTo>
                  <a:lnTo>
                    <a:pt x="19" y="486"/>
                  </a:lnTo>
                  <a:lnTo>
                    <a:pt x="18" y="450"/>
                  </a:lnTo>
                  <a:lnTo>
                    <a:pt x="17" y="413"/>
                  </a:lnTo>
                  <a:lnTo>
                    <a:pt x="16" y="378"/>
                  </a:lnTo>
                  <a:lnTo>
                    <a:pt x="15" y="341"/>
                  </a:lnTo>
                  <a:lnTo>
                    <a:pt x="14" y="305"/>
                  </a:lnTo>
                  <a:lnTo>
                    <a:pt x="12" y="270"/>
                  </a:lnTo>
                  <a:lnTo>
                    <a:pt x="11" y="233"/>
                  </a:lnTo>
                  <a:lnTo>
                    <a:pt x="10" y="197"/>
                  </a:lnTo>
                  <a:lnTo>
                    <a:pt x="9" y="161"/>
                  </a:lnTo>
                  <a:lnTo>
                    <a:pt x="8" y="139"/>
                  </a:lnTo>
                  <a:lnTo>
                    <a:pt x="5" y="117"/>
                  </a:lnTo>
                  <a:lnTo>
                    <a:pt x="4" y="97"/>
                  </a:lnTo>
                  <a:lnTo>
                    <a:pt x="2" y="77"/>
                  </a:lnTo>
                  <a:lnTo>
                    <a:pt x="1" y="58"/>
                  </a:lnTo>
                  <a:lnTo>
                    <a:pt x="0" y="38"/>
                  </a:lnTo>
                  <a:lnTo>
                    <a:pt x="0" y="20"/>
                  </a:lnTo>
                  <a:lnTo>
                    <a:pt x="1" y="0"/>
                  </a:lnTo>
                  <a:lnTo>
                    <a:pt x="12" y="2"/>
                  </a:ln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5609" name="Freeform 8">
              <a:extLst>
                <a:ext uri="{FF2B5EF4-FFF2-40B4-BE49-F238E27FC236}">
                  <a16:creationId xmlns:a16="http://schemas.microsoft.com/office/drawing/2014/main" id="{935376C2-DF85-8A3C-23DB-06832705060C}"/>
                </a:ext>
              </a:extLst>
            </p:cNvPr>
            <p:cNvSpPr>
              <a:spLocks/>
            </p:cNvSpPr>
            <p:nvPr/>
          </p:nvSpPr>
          <p:spPr bwMode="auto">
            <a:xfrm>
              <a:off x="2546" y="3241"/>
              <a:ext cx="32" cy="480"/>
            </a:xfrm>
            <a:custGeom>
              <a:avLst/>
              <a:gdLst>
                <a:gd name="T0" fmla="*/ 0 w 80"/>
                <a:gd name="T1" fmla="*/ 0 h 1593"/>
                <a:gd name="T2" fmla="*/ 0 w 80"/>
                <a:gd name="T3" fmla="*/ 0 h 1593"/>
                <a:gd name="T4" fmla="*/ 0 w 80"/>
                <a:gd name="T5" fmla="*/ 0 h 1593"/>
                <a:gd name="T6" fmla="*/ 0 w 80"/>
                <a:gd name="T7" fmla="*/ 0 h 1593"/>
                <a:gd name="T8" fmla="*/ 0 w 80"/>
                <a:gd name="T9" fmla="*/ 0 h 1593"/>
                <a:gd name="T10" fmla="*/ 0 w 80"/>
                <a:gd name="T11" fmla="*/ 0 h 1593"/>
                <a:gd name="T12" fmla="*/ 0 w 80"/>
                <a:gd name="T13" fmla="*/ 0 h 1593"/>
                <a:gd name="T14" fmla="*/ 0 w 80"/>
                <a:gd name="T15" fmla="*/ 0 h 1593"/>
                <a:gd name="T16" fmla="*/ 0 w 80"/>
                <a:gd name="T17" fmla="*/ 0 h 1593"/>
                <a:gd name="T18" fmla="*/ 0 w 80"/>
                <a:gd name="T19" fmla="*/ 0 h 1593"/>
                <a:gd name="T20" fmla="*/ 0 w 80"/>
                <a:gd name="T21" fmla="*/ 0 h 1593"/>
                <a:gd name="T22" fmla="*/ 0 w 80"/>
                <a:gd name="T23" fmla="*/ 0 h 1593"/>
                <a:gd name="T24" fmla="*/ 0 w 80"/>
                <a:gd name="T25" fmla="*/ 0 h 1593"/>
                <a:gd name="T26" fmla="*/ 0 w 80"/>
                <a:gd name="T27" fmla="*/ 0 h 1593"/>
                <a:gd name="T28" fmla="*/ 0 w 80"/>
                <a:gd name="T29" fmla="*/ 0 h 1593"/>
                <a:gd name="T30" fmla="*/ 0 w 80"/>
                <a:gd name="T31" fmla="*/ 0 h 1593"/>
                <a:gd name="T32" fmla="*/ 0 w 80"/>
                <a:gd name="T33" fmla="*/ 0 h 1593"/>
                <a:gd name="T34" fmla="*/ 0 w 80"/>
                <a:gd name="T35" fmla="*/ 0 h 1593"/>
                <a:gd name="T36" fmla="*/ 0 w 80"/>
                <a:gd name="T37" fmla="*/ 0 h 1593"/>
                <a:gd name="T38" fmla="*/ 0 w 80"/>
                <a:gd name="T39" fmla="*/ 0 h 1593"/>
                <a:gd name="T40" fmla="*/ 0 w 80"/>
                <a:gd name="T41" fmla="*/ 0 h 1593"/>
                <a:gd name="T42" fmla="*/ 0 w 80"/>
                <a:gd name="T43" fmla="*/ 0 h 1593"/>
                <a:gd name="T44" fmla="*/ 0 w 80"/>
                <a:gd name="T45" fmla="*/ 0 h 1593"/>
                <a:gd name="T46" fmla="*/ 0 w 80"/>
                <a:gd name="T47" fmla="*/ 0 h 1593"/>
                <a:gd name="T48" fmla="*/ 0 w 80"/>
                <a:gd name="T49" fmla="*/ 0 h 1593"/>
                <a:gd name="T50" fmla="*/ 0 w 80"/>
                <a:gd name="T51" fmla="*/ 0 h 1593"/>
                <a:gd name="T52" fmla="*/ 0 w 80"/>
                <a:gd name="T53" fmla="*/ 0 h 1593"/>
                <a:gd name="T54" fmla="*/ 0 w 80"/>
                <a:gd name="T55" fmla="*/ 0 h 1593"/>
                <a:gd name="T56" fmla="*/ 0 w 80"/>
                <a:gd name="T57" fmla="*/ 0 h 1593"/>
                <a:gd name="T58" fmla="*/ 0 w 80"/>
                <a:gd name="T59" fmla="*/ 0 h 1593"/>
                <a:gd name="T60" fmla="*/ 0 w 80"/>
                <a:gd name="T61" fmla="*/ 0 h 1593"/>
                <a:gd name="T62" fmla="*/ 0 w 80"/>
                <a:gd name="T63" fmla="*/ 0 h 1593"/>
                <a:gd name="T64" fmla="*/ 0 w 80"/>
                <a:gd name="T65" fmla="*/ 0 h 1593"/>
                <a:gd name="T66" fmla="*/ 0 w 80"/>
                <a:gd name="T67" fmla="*/ 0 h 1593"/>
                <a:gd name="T68" fmla="*/ 0 w 80"/>
                <a:gd name="T69" fmla="*/ 0 h 1593"/>
                <a:gd name="T70" fmla="*/ 0 w 80"/>
                <a:gd name="T71" fmla="*/ 0 h 1593"/>
                <a:gd name="T72" fmla="*/ 0 w 80"/>
                <a:gd name="T73" fmla="*/ 0 h 1593"/>
                <a:gd name="T74" fmla="*/ 0 w 80"/>
                <a:gd name="T75" fmla="*/ 0 h 1593"/>
                <a:gd name="T76" fmla="*/ 0 w 80"/>
                <a:gd name="T77" fmla="*/ 0 h 1593"/>
                <a:gd name="T78" fmla="*/ 0 w 80"/>
                <a:gd name="T79" fmla="*/ 0 h 1593"/>
                <a:gd name="T80" fmla="*/ 0 w 80"/>
                <a:gd name="T81" fmla="*/ 0 h 1593"/>
                <a:gd name="T82" fmla="*/ 0 w 80"/>
                <a:gd name="T83" fmla="*/ 0 h 1593"/>
                <a:gd name="T84" fmla="*/ 0 w 80"/>
                <a:gd name="T85" fmla="*/ 0 h 1593"/>
                <a:gd name="T86" fmla="*/ 0 w 80"/>
                <a:gd name="T87" fmla="*/ 0 h 1593"/>
                <a:gd name="T88" fmla="*/ 0 w 80"/>
                <a:gd name="T89" fmla="*/ 0 h 1593"/>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80"/>
                <a:gd name="T136" fmla="*/ 0 h 1593"/>
                <a:gd name="T137" fmla="*/ 80 w 80"/>
                <a:gd name="T138" fmla="*/ 1593 h 1593"/>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80" h="1593">
                  <a:moveTo>
                    <a:pt x="3" y="0"/>
                  </a:moveTo>
                  <a:lnTo>
                    <a:pt x="10" y="47"/>
                  </a:lnTo>
                  <a:lnTo>
                    <a:pt x="17" y="96"/>
                  </a:lnTo>
                  <a:lnTo>
                    <a:pt x="23" y="144"/>
                  </a:lnTo>
                  <a:lnTo>
                    <a:pt x="29" y="192"/>
                  </a:lnTo>
                  <a:lnTo>
                    <a:pt x="33" y="242"/>
                  </a:lnTo>
                  <a:lnTo>
                    <a:pt x="38" y="291"/>
                  </a:lnTo>
                  <a:lnTo>
                    <a:pt x="42" y="340"/>
                  </a:lnTo>
                  <a:lnTo>
                    <a:pt x="46" y="391"/>
                  </a:lnTo>
                  <a:lnTo>
                    <a:pt x="49" y="440"/>
                  </a:lnTo>
                  <a:lnTo>
                    <a:pt x="53" y="490"/>
                  </a:lnTo>
                  <a:lnTo>
                    <a:pt x="56" y="540"/>
                  </a:lnTo>
                  <a:lnTo>
                    <a:pt x="59" y="591"/>
                  </a:lnTo>
                  <a:lnTo>
                    <a:pt x="61" y="640"/>
                  </a:lnTo>
                  <a:lnTo>
                    <a:pt x="63" y="691"/>
                  </a:lnTo>
                  <a:lnTo>
                    <a:pt x="64" y="742"/>
                  </a:lnTo>
                  <a:lnTo>
                    <a:pt x="67" y="792"/>
                  </a:lnTo>
                  <a:lnTo>
                    <a:pt x="68" y="843"/>
                  </a:lnTo>
                  <a:lnTo>
                    <a:pt x="69" y="894"/>
                  </a:lnTo>
                  <a:lnTo>
                    <a:pt x="70" y="944"/>
                  </a:lnTo>
                  <a:lnTo>
                    <a:pt x="71" y="995"/>
                  </a:lnTo>
                  <a:lnTo>
                    <a:pt x="72" y="1046"/>
                  </a:lnTo>
                  <a:lnTo>
                    <a:pt x="73" y="1097"/>
                  </a:lnTo>
                  <a:lnTo>
                    <a:pt x="73" y="1147"/>
                  </a:lnTo>
                  <a:lnTo>
                    <a:pt x="75" y="1197"/>
                  </a:lnTo>
                  <a:lnTo>
                    <a:pt x="75" y="1247"/>
                  </a:lnTo>
                  <a:lnTo>
                    <a:pt x="76" y="1297"/>
                  </a:lnTo>
                  <a:lnTo>
                    <a:pt x="76" y="1348"/>
                  </a:lnTo>
                  <a:lnTo>
                    <a:pt x="77" y="1397"/>
                  </a:lnTo>
                  <a:lnTo>
                    <a:pt x="78" y="1447"/>
                  </a:lnTo>
                  <a:lnTo>
                    <a:pt x="78" y="1495"/>
                  </a:lnTo>
                  <a:lnTo>
                    <a:pt x="79" y="1545"/>
                  </a:lnTo>
                  <a:lnTo>
                    <a:pt x="80" y="1593"/>
                  </a:lnTo>
                  <a:lnTo>
                    <a:pt x="75" y="1581"/>
                  </a:lnTo>
                  <a:lnTo>
                    <a:pt x="73" y="1570"/>
                  </a:lnTo>
                  <a:lnTo>
                    <a:pt x="73" y="1557"/>
                  </a:lnTo>
                  <a:lnTo>
                    <a:pt x="76" y="1545"/>
                  </a:lnTo>
                  <a:lnTo>
                    <a:pt x="77" y="1532"/>
                  </a:lnTo>
                  <a:lnTo>
                    <a:pt x="78" y="1519"/>
                  </a:lnTo>
                  <a:lnTo>
                    <a:pt x="77" y="1507"/>
                  </a:lnTo>
                  <a:lnTo>
                    <a:pt x="73" y="1494"/>
                  </a:lnTo>
                  <a:lnTo>
                    <a:pt x="71" y="1460"/>
                  </a:lnTo>
                  <a:lnTo>
                    <a:pt x="69" y="1427"/>
                  </a:lnTo>
                  <a:lnTo>
                    <a:pt x="67" y="1395"/>
                  </a:lnTo>
                  <a:lnTo>
                    <a:pt x="65" y="1363"/>
                  </a:lnTo>
                  <a:lnTo>
                    <a:pt x="63" y="1330"/>
                  </a:lnTo>
                  <a:lnTo>
                    <a:pt x="62" y="1299"/>
                  </a:lnTo>
                  <a:lnTo>
                    <a:pt x="61" y="1268"/>
                  </a:lnTo>
                  <a:lnTo>
                    <a:pt x="60" y="1237"/>
                  </a:lnTo>
                  <a:lnTo>
                    <a:pt x="60" y="1207"/>
                  </a:lnTo>
                  <a:lnTo>
                    <a:pt x="59" y="1176"/>
                  </a:lnTo>
                  <a:lnTo>
                    <a:pt x="57" y="1146"/>
                  </a:lnTo>
                  <a:lnTo>
                    <a:pt x="57" y="1116"/>
                  </a:lnTo>
                  <a:lnTo>
                    <a:pt x="57" y="1087"/>
                  </a:lnTo>
                  <a:lnTo>
                    <a:pt x="56" y="1057"/>
                  </a:lnTo>
                  <a:lnTo>
                    <a:pt x="56" y="1027"/>
                  </a:lnTo>
                  <a:lnTo>
                    <a:pt x="56" y="999"/>
                  </a:lnTo>
                  <a:lnTo>
                    <a:pt x="55" y="969"/>
                  </a:lnTo>
                  <a:lnTo>
                    <a:pt x="55" y="940"/>
                  </a:lnTo>
                  <a:lnTo>
                    <a:pt x="54" y="910"/>
                  </a:lnTo>
                  <a:lnTo>
                    <a:pt x="54" y="881"/>
                  </a:lnTo>
                  <a:lnTo>
                    <a:pt x="54" y="851"/>
                  </a:lnTo>
                  <a:lnTo>
                    <a:pt x="53" y="821"/>
                  </a:lnTo>
                  <a:lnTo>
                    <a:pt x="52" y="791"/>
                  </a:lnTo>
                  <a:lnTo>
                    <a:pt x="52" y="761"/>
                  </a:lnTo>
                  <a:lnTo>
                    <a:pt x="50" y="731"/>
                  </a:lnTo>
                  <a:lnTo>
                    <a:pt x="49" y="700"/>
                  </a:lnTo>
                  <a:lnTo>
                    <a:pt x="48" y="670"/>
                  </a:lnTo>
                  <a:lnTo>
                    <a:pt x="46" y="639"/>
                  </a:lnTo>
                  <a:lnTo>
                    <a:pt x="45" y="608"/>
                  </a:lnTo>
                  <a:lnTo>
                    <a:pt x="42" y="576"/>
                  </a:lnTo>
                  <a:lnTo>
                    <a:pt x="40" y="544"/>
                  </a:lnTo>
                  <a:lnTo>
                    <a:pt x="38" y="511"/>
                  </a:lnTo>
                  <a:lnTo>
                    <a:pt x="34" y="476"/>
                  </a:lnTo>
                  <a:lnTo>
                    <a:pt x="31" y="442"/>
                  </a:lnTo>
                  <a:lnTo>
                    <a:pt x="27" y="408"/>
                  </a:lnTo>
                  <a:lnTo>
                    <a:pt x="25" y="376"/>
                  </a:lnTo>
                  <a:lnTo>
                    <a:pt x="24" y="343"/>
                  </a:lnTo>
                  <a:lnTo>
                    <a:pt x="22" y="311"/>
                  </a:lnTo>
                  <a:lnTo>
                    <a:pt x="21" y="280"/>
                  </a:lnTo>
                  <a:lnTo>
                    <a:pt x="19" y="249"/>
                  </a:lnTo>
                  <a:lnTo>
                    <a:pt x="18" y="218"/>
                  </a:lnTo>
                  <a:lnTo>
                    <a:pt x="16" y="187"/>
                  </a:lnTo>
                  <a:lnTo>
                    <a:pt x="15" y="156"/>
                  </a:lnTo>
                  <a:lnTo>
                    <a:pt x="12" y="126"/>
                  </a:lnTo>
                  <a:lnTo>
                    <a:pt x="10" y="95"/>
                  </a:lnTo>
                  <a:lnTo>
                    <a:pt x="8" y="63"/>
                  </a:lnTo>
                  <a:lnTo>
                    <a:pt x="4" y="32"/>
                  </a:lnTo>
                  <a:lnTo>
                    <a:pt x="0" y="0"/>
                  </a:lnTo>
                  <a:lnTo>
                    <a:pt x="3" y="0"/>
                  </a:ln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5610" name="Freeform 9">
              <a:extLst>
                <a:ext uri="{FF2B5EF4-FFF2-40B4-BE49-F238E27FC236}">
                  <a16:creationId xmlns:a16="http://schemas.microsoft.com/office/drawing/2014/main" id="{3055245B-BF20-17A5-032E-D6B9D50A60C2}"/>
                </a:ext>
              </a:extLst>
            </p:cNvPr>
            <p:cNvSpPr>
              <a:spLocks/>
            </p:cNvSpPr>
            <p:nvPr/>
          </p:nvSpPr>
          <p:spPr bwMode="auto">
            <a:xfrm>
              <a:off x="2608" y="3251"/>
              <a:ext cx="10" cy="219"/>
            </a:xfrm>
            <a:custGeom>
              <a:avLst/>
              <a:gdLst>
                <a:gd name="T0" fmla="*/ 0 w 24"/>
                <a:gd name="T1" fmla="*/ 0 h 726"/>
                <a:gd name="T2" fmla="*/ 0 w 24"/>
                <a:gd name="T3" fmla="*/ 0 h 726"/>
                <a:gd name="T4" fmla="*/ 0 w 24"/>
                <a:gd name="T5" fmla="*/ 0 h 726"/>
                <a:gd name="T6" fmla="*/ 0 w 24"/>
                <a:gd name="T7" fmla="*/ 0 h 726"/>
                <a:gd name="T8" fmla="*/ 0 w 24"/>
                <a:gd name="T9" fmla="*/ 0 h 726"/>
                <a:gd name="T10" fmla="*/ 0 w 24"/>
                <a:gd name="T11" fmla="*/ 0 h 726"/>
                <a:gd name="T12" fmla="*/ 0 w 24"/>
                <a:gd name="T13" fmla="*/ 0 h 726"/>
                <a:gd name="T14" fmla="*/ 0 w 24"/>
                <a:gd name="T15" fmla="*/ 0 h 726"/>
                <a:gd name="T16" fmla="*/ 0 w 24"/>
                <a:gd name="T17" fmla="*/ 0 h 726"/>
                <a:gd name="T18" fmla="*/ 0 w 24"/>
                <a:gd name="T19" fmla="*/ 0 h 726"/>
                <a:gd name="T20" fmla="*/ 0 w 24"/>
                <a:gd name="T21" fmla="*/ 0 h 726"/>
                <a:gd name="T22" fmla="*/ 0 w 24"/>
                <a:gd name="T23" fmla="*/ 0 h 726"/>
                <a:gd name="T24" fmla="*/ 0 w 24"/>
                <a:gd name="T25" fmla="*/ 0 h 726"/>
                <a:gd name="T26" fmla="*/ 0 w 24"/>
                <a:gd name="T27" fmla="*/ 0 h 726"/>
                <a:gd name="T28" fmla="*/ 0 w 24"/>
                <a:gd name="T29" fmla="*/ 0 h 726"/>
                <a:gd name="T30" fmla="*/ 0 w 24"/>
                <a:gd name="T31" fmla="*/ 0 h 726"/>
                <a:gd name="T32" fmla="*/ 0 w 24"/>
                <a:gd name="T33" fmla="*/ 0 h 726"/>
                <a:gd name="T34" fmla="*/ 0 w 24"/>
                <a:gd name="T35" fmla="*/ 0 h 726"/>
                <a:gd name="T36" fmla="*/ 0 w 24"/>
                <a:gd name="T37" fmla="*/ 0 h 726"/>
                <a:gd name="T38" fmla="*/ 0 w 24"/>
                <a:gd name="T39" fmla="*/ 0 h 726"/>
                <a:gd name="T40" fmla="*/ 0 w 24"/>
                <a:gd name="T41" fmla="*/ 0 h 726"/>
                <a:gd name="T42" fmla="*/ 0 w 24"/>
                <a:gd name="T43" fmla="*/ 0 h 726"/>
                <a:gd name="T44" fmla="*/ 0 w 24"/>
                <a:gd name="T45" fmla="*/ 0 h 726"/>
                <a:gd name="T46" fmla="*/ 0 w 24"/>
                <a:gd name="T47" fmla="*/ 0 h 726"/>
                <a:gd name="T48" fmla="*/ 0 w 24"/>
                <a:gd name="T49" fmla="*/ 0 h 726"/>
                <a:gd name="T50" fmla="*/ 0 w 24"/>
                <a:gd name="T51" fmla="*/ 0 h 726"/>
                <a:gd name="T52" fmla="*/ 0 w 24"/>
                <a:gd name="T53" fmla="*/ 0 h 726"/>
                <a:gd name="T54" fmla="*/ 0 w 24"/>
                <a:gd name="T55" fmla="*/ 0 h 726"/>
                <a:gd name="T56" fmla="*/ 0 w 24"/>
                <a:gd name="T57" fmla="*/ 0 h 726"/>
                <a:gd name="T58" fmla="*/ 0 w 24"/>
                <a:gd name="T59" fmla="*/ 0 h 726"/>
                <a:gd name="T60" fmla="*/ 0 w 24"/>
                <a:gd name="T61" fmla="*/ 0 h 726"/>
                <a:gd name="T62" fmla="*/ 0 w 24"/>
                <a:gd name="T63" fmla="*/ 0 h 726"/>
                <a:gd name="T64" fmla="*/ 0 w 24"/>
                <a:gd name="T65" fmla="*/ 0 h 726"/>
                <a:gd name="T66" fmla="*/ 0 w 24"/>
                <a:gd name="T67" fmla="*/ 0 h 726"/>
                <a:gd name="T68" fmla="*/ 0 w 24"/>
                <a:gd name="T69" fmla="*/ 0 h 726"/>
                <a:gd name="T70" fmla="*/ 0 w 24"/>
                <a:gd name="T71" fmla="*/ 0 h 726"/>
                <a:gd name="T72" fmla="*/ 0 w 24"/>
                <a:gd name="T73" fmla="*/ 0 h 726"/>
                <a:gd name="T74" fmla="*/ 0 w 24"/>
                <a:gd name="T75" fmla="*/ 0 h 726"/>
                <a:gd name="T76" fmla="*/ 0 w 24"/>
                <a:gd name="T77" fmla="*/ 0 h 726"/>
                <a:gd name="T78" fmla="*/ 0 w 24"/>
                <a:gd name="T79" fmla="*/ 0 h 726"/>
                <a:gd name="T80" fmla="*/ 0 w 24"/>
                <a:gd name="T81" fmla="*/ 0 h 726"/>
                <a:gd name="T82" fmla="*/ 0 w 24"/>
                <a:gd name="T83" fmla="*/ 0 h 726"/>
                <a:gd name="T84" fmla="*/ 0 w 24"/>
                <a:gd name="T85" fmla="*/ 0 h 72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24"/>
                <a:gd name="T130" fmla="*/ 0 h 726"/>
                <a:gd name="T131" fmla="*/ 24 w 24"/>
                <a:gd name="T132" fmla="*/ 726 h 72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24" h="726">
                  <a:moveTo>
                    <a:pt x="8" y="0"/>
                  </a:moveTo>
                  <a:lnTo>
                    <a:pt x="9" y="40"/>
                  </a:lnTo>
                  <a:lnTo>
                    <a:pt x="10" y="80"/>
                  </a:lnTo>
                  <a:lnTo>
                    <a:pt x="11" y="121"/>
                  </a:lnTo>
                  <a:lnTo>
                    <a:pt x="14" y="160"/>
                  </a:lnTo>
                  <a:lnTo>
                    <a:pt x="15" y="200"/>
                  </a:lnTo>
                  <a:lnTo>
                    <a:pt x="17" y="240"/>
                  </a:lnTo>
                  <a:lnTo>
                    <a:pt x="20" y="279"/>
                  </a:lnTo>
                  <a:lnTo>
                    <a:pt x="21" y="320"/>
                  </a:lnTo>
                  <a:lnTo>
                    <a:pt x="22" y="359"/>
                  </a:lnTo>
                  <a:lnTo>
                    <a:pt x="23" y="398"/>
                  </a:lnTo>
                  <a:lnTo>
                    <a:pt x="24" y="437"/>
                  </a:lnTo>
                  <a:lnTo>
                    <a:pt x="24" y="476"/>
                  </a:lnTo>
                  <a:lnTo>
                    <a:pt x="23" y="514"/>
                  </a:lnTo>
                  <a:lnTo>
                    <a:pt x="22" y="554"/>
                  </a:lnTo>
                  <a:lnTo>
                    <a:pt x="20" y="592"/>
                  </a:lnTo>
                  <a:lnTo>
                    <a:pt x="16" y="630"/>
                  </a:lnTo>
                  <a:lnTo>
                    <a:pt x="18" y="640"/>
                  </a:lnTo>
                  <a:lnTo>
                    <a:pt x="20" y="652"/>
                  </a:lnTo>
                  <a:lnTo>
                    <a:pt x="20" y="663"/>
                  </a:lnTo>
                  <a:lnTo>
                    <a:pt x="20" y="676"/>
                  </a:lnTo>
                  <a:lnTo>
                    <a:pt x="20" y="688"/>
                  </a:lnTo>
                  <a:lnTo>
                    <a:pt x="20" y="701"/>
                  </a:lnTo>
                  <a:lnTo>
                    <a:pt x="20" y="714"/>
                  </a:lnTo>
                  <a:lnTo>
                    <a:pt x="20" y="726"/>
                  </a:lnTo>
                  <a:lnTo>
                    <a:pt x="11" y="702"/>
                  </a:lnTo>
                  <a:lnTo>
                    <a:pt x="13" y="657"/>
                  </a:lnTo>
                  <a:lnTo>
                    <a:pt x="14" y="613"/>
                  </a:lnTo>
                  <a:lnTo>
                    <a:pt x="14" y="571"/>
                  </a:lnTo>
                  <a:lnTo>
                    <a:pt x="13" y="528"/>
                  </a:lnTo>
                  <a:lnTo>
                    <a:pt x="13" y="486"/>
                  </a:lnTo>
                  <a:lnTo>
                    <a:pt x="11" y="443"/>
                  </a:lnTo>
                  <a:lnTo>
                    <a:pt x="10" y="400"/>
                  </a:lnTo>
                  <a:lnTo>
                    <a:pt x="8" y="358"/>
                  </a:lnTo>
                  <a:lnTo>
                    <a:pt x="7" y="314"/>
                  </a:lnTo>
                  <a:lnTo>
                    <a:pt x="6" y="271"/>
                  </a:lnTo>
                  <a:lnTo>
                    <a:pt x="3" y="228"/>
                  </a:lnTo>
                  <a:lnTo>
                    <a:pt x="2" y="184"/>
                  </a:lnTo>
                  <a:lnTo>
                    <a:pt x="1" y="139"/>
                  </a:lnTo>
                  <a:lnTo>
                    <a:pt x="0" y="93"/>
                  </a:lnTo>
                  <a:lnTo>
                    <a:pt x="0" y="47"/>
                  </a:lnTo>
                  <a:lnTo>
                    <a:pt x="0" y="0"/>
                  </a:lnTo>
                  <a:lnTo>
                    <a:pt x="8" y="0"/>
                  </a:ln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5611" name="Freeform 10">
              <a:extLst>
                <a:ext uri="{FF2B5EF4-FFF2-40B4-BE49-F238E27FC236}">
                  <a16:creationId xmlns:a16="http://schemas.microsoft.com/office/drawing/2014/main" id="{E71D7E08-E249-79D1-855E-5659EBCA8B6C}"/>
                </a:ext>
              </a:extLst>
            </p:cNvPr>
            <p:cNvSpPr>
              <a:spLocks/>
            </p:cNvSpPr>
            <p:nvPr/>
          </p:nvSpPr>
          <p:spPr bwMode="auto">
            <a:xfrm>
              <a:off x="2592" y="3283"/>
              <a:ext cx="20" cy="336"/>
            </a:xfrm>
            <a:custGeom>
              <a:avLst/>
              <a:gdLst>
                <a:gd name="T0" fmla="*/ 0 w 46"/>
                <a:gd name="T1" fmla="*/ 0 h 1114"/>
                <a:gd name="T2" fmla="*/ 0 w 46"/>
                <a:gd name="T3" fmla="*/ 0 h 1114"/>
                <a:gd name="T4" fmla="*/ 0 w 46"/>
                <a:gd name="T5" fmla="*/ 0 h 1114"/>
                <a:gd name="T6" fmla="*/ 0 w 46"/>
                <a:gd name="T7" fmla="*/ 0 h 1114"/>
                <a:gd name="T8" fmla="*/ 0 w 46"/>
                <a:gd name="T9" fmla="*/ 0 h 1114"/>
                <a:gd name="T10" fmla="*/ 0 w 46"/>
                <a:gd name="T11" fmla="*/ 0 h 1114"/>
                <a:gd name="T12" fmla="*/ 0 w 46"/>
                <a:gd name="T13" fmla="*/ 0 h 1114"/>
                <a:gd name="T14" fmla="*/ 0 w 46"/>
                <a:gd name="T15" fmla="*/ 0 h 1114"/>
                <a:gd name="T16" fmla="*/ 0 w 46"/>
                <a:gd name="T17" fmla="*/ 0 h 1114"/>
                <a:gd name="T18" fmla="*/ 0 w 46"/>
                <a:gd name="T19" fmla="*/ 0 h 1114"/>
                <a:gd name="T20" fmla="*/ 0 w 46"/>
                <a:gd name="T21" fmla="*/ 0 h 1114"/>
                <a:gd name="T22" fmla="*/ 0 w 46"/>
                <a:gd name="T23" fmla="*/ 0 h 1114"/>
                <a:gd name="T24" fmla="*/ 0 w 46"/>
                <a:gd name="T25" fmla="*/ 0 h 1114"/>
                <a:gd name="T26" fmla="*/ 0 w 46"/>
                <a:gd name="T27" fmla="*/ 0 h 1114"/>
                <a:gd name="T28" fmla="*/ 0 w 46"/>
                <a:gd name="T29" fmla="*/ 0 h 1114"/>
                <a:gd name="T30" fmla="*/ 0 w 46"/>
                <a:gd name="T31" fmla="*/ 0 h 1114"/>
                <a:gd name="T32" fmla="*/ 0 w 46"/>
                <a:gd name="T33" fmla="*/ 0 h 1114"/>
                <a:gd name="T34" fmla="*/ 0 w 46"/>
                <a:gd name="T35" fmla="*/ 0 h 1114"/>
                <a:gd name="T36" fmla="*/ 0 w 46"/>
                <a:gd name="T37" fmla="*/ 0 h 1114"/>
                <a:gd name="T38" fmla="*/ 0 w 46"/>
                <a:gd name="T39" fmla="*/ 0 h 1114"/>
                <a:gd name="T40" fmla="*/ 0 w 46"/>
                <a:gd name="T41" fmla="*/ 0 h 1114"/>
                <a:gd name="T42" fmla="*/ 0 w 46"/>
                <a:gd name="T43" fmla="*/ 0 h 1114"/>
                <a:gd name="T44" fmla="*/ 0 w 46"/>
                <a:gd name="T45" fmla="*/ 0 h 1114"/>
                <a:gd name="T46" fmla="*/ 0 w 46"/>
                <a:gd name="T47" fmla="*/ 0 h 1114"/>
                <a:gd name="T48" fmla="*/ 0 w 46"/>
                <a:gd name="T49" fmla="*/ 0 h 1114"/>
                <a:gd name="T50" fmla="*/ 0 w 46"/>
                <a:gd name="T51" fmla="*/ 0 h 1114"/>
                <a:gd name="T52" fmla="*/ 0 w 46"/>
                <a:gd name="T53" fmla="*/ 0 h 1114"/>
                <a:gd name="T54" fmla="*/ 0 w 46"/>
                <a:gd name="T55" fmla="*/ 0 h 1114"/>
                <a:gd name="T56" fmla="*/ 0 w 46"/>
                <a:gd name="T57" fmla="*/ 0 h 1114"/>
                <a:gd name="T58" fmla="*/ 0 w 46"/>
                <a:gd name="T59" fmla="*/ 0 h 1114"/>
                <a:gd name="T60" fmla="*/ 0 w 46"/>
                <a:gd name="T61" fmla="*/ 0 h 1114"/>
                <a:gd name="T62" fmla="*/ 0 w 46"/>
                <a:gd name="T63" fmla="*/ 0 h 1114"/>
                <a:gd name="T64" fmla="*/ 0 w 46"/>
                <a:gd name="T65" fmla="*/ 0 h 1114"/>
                <a:gd name="T66" fmla="*/ 0 w 46"/>
                <a:gd name="T67" fmla="*/ 0 h 1114"/>
                <a:gd name="T68" fmla="*/ 0 w 46"/>
                <a:gd name="T69" fmla="*/ 0 h 1114"/>
                <a:gd name="T70" fmla="*/ 0 w 46"/>
                <a:gd name="T71" fmla="*/ 0 h 1114"/>
                <a:gd name="T72" fmla="*/ 0 w 46"/>
                <a:gd name="T73" fmla="*/ 0 h 1114"/>
                <a:gd name="T74" fmla="*/ 0 w 46"/>
                <a:gd name="T75" fmla="*/ 0 h 1114"/>
                <a:gd name="T76" fmla="*/ 0 w 46"/>
                <a:gd name="T77" fmla="*/ 0 h 1114"/>
                <a:gd name="T78" fmla="*/ 0 w 46"/>
                <a:gd name="T79" fmla="*/ 0 h 1114"/>
                <a:gd name="T80" fmla="*/ 0 w 46"/>
                <a:gd name="T81" fmla="*/ 0 h 1114"/>
                <a:gd name="T82" fmla="*/ 0 w 46"/>
                <a:gd name="T83" fmla="*/ 0 h 1114"/>
                <a:gd name="T84" fmla="*/ 0 w 46"/>
                <a:gd name="T85" fmla="*/ 0 h 1114"/>
                <a:gd name="T86" fmla="*/ 0 w 46"/>
                <a:gd name="T87" fmla="*/ 0 h 1114"/>
                <a:gd name="T88" fmla="*/ 0 w 46"/>
                <a:gd name="T89" fmla="*/ 0 h 1114"/>
                <a:gd name="T90" fmla="*/ 0 w 46"/>
                <a:gd name="T91" fmla="*/ 0 h 1114"/>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46"/>
                <a:gd name="T139" fmla="*/ 0 h 1114"/>
                <a:gd name="T140" fmla="*/ 46 w 46"/>
                <a:gd name="T141" fmla="*/ 1114 h 1114"/>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46" h="1114">
                  <a:moveTo>
                    <a:pt x="23" y="39"/>
                  </a:moveTo>
                  <a:lnTo>
                    <a:pt x="24" y="66"/>
                  </a:lnTo>
                  <a:lnTo>
                    <a:pt x="25" y="94"/>
                  </a:lnTo>
                  <a:lnTo>
                    <a:pt x="26" y="121"/>
                  </a:lnTo>
                  <a:lnTo>
                    <a:pt x="26" y="148"/>
                  </a:lnTo>
                  <a:lnTo>
                    <a:pt x="26" y="175"/>
                  </a:lnTo>
                  <a:lnTo>
                    <a:pt x="28" y="203"/>
                  </a:lnTo>
                  <a:lnTo>
                    <a:pt x="28" y="231"/>
                  </a:lnTo>
                  <a:lnTo>
                    <a:pt x="28" y="258"/>
                  </a:lnTo>
                  <a:lnTo>
                    <a:pt x="28" y="286"/>
                  </a:lnTo>
                  <a:lnTo>
                    <a:pt x="28" y="314"/>
                  </a:lnTo>
                  <a:lnTo>
                    <a:pt x="28" y="341"/>
                  </a:lnTo>
                  <a:lnTo>
                    <a:pt x="26" y="369"/>
                  </a:lnTo>
                  <a:lnTo>
                    <a:pt x="26" y="396"/>
                  </a:lnTo>
                  <a:lnTo>
                    <a:pt x="26" y="425"/>
                  </a:lnTo>
                  <a:lnTo>
                    <a:pt x="26" y="453"/>
                  </a:lnTo>
                  <a:lnTo>
                    <a:pt x="26" y="481"/>
                  </a:lnTo>
                  <a:lnTo>
                    <a:pt x="26" y="508"/>
                  </a:lnTo>
                  <a:lnTo>
                    <a:pt x="26" y="536"/>
                  </a:lnTo>
                  <a:lnTo>
                    <a:pt x="26" y="565"/>
                  </a:lnTo>
                  <a:lnTo>
                    <a:pt x="26" y="592"/>
                  </a:lnTo>
                  <a:lnTo>
                    <a:pt x="28" y="620"/>
                  </a:lnTo>
                  <a:lnTo>
                    <a:pt x="28" y="648"/>
                  </a:lnTo>
                  <a:lnTo>
                    <a:pt x="29" y="676"/>
                  </a:lnTo>
                  <a:lnTo>
                    <a:pt x="29" y="704"/>
                  </a:lnTo>
                  <a:lnTo>
                    <a:pt x="30" y="732"/>
                  </a:lnTo>
                  <a:lnTo>
                    <a:pt x="32" y="759"/>
                  </a:lnTo>
                  <a:lnTo>
                    <a:pt x="33" y="787"/>
                  </a:lnTo>
                  <a:lnTo>
                    <a:pt x="36" y="815"/>
                  </a:lnTo>
                  <a:lnTo>
                    <a:pt x="38" y="842"/>
                  </a:lnTo>
                  <a:lnTo>
                    <a:pt x="40" y="870"/>
                  </a:lnTo>
                  <a:lnTo>
                    <a:pt x="43" y="897"/>
                  </a:lnTo>
                  <a:lnTo>
                    <a:pt x="46" y="925"/>
                  </a:lnTo>
                  <a:lnTo>
                    <a:pt x="44" y="939"/>
                  </a:lnTo>
                  <a:lnTo>
                    <a:pt x="43" y="953"/>
                  </a:lnTo>
                  <a:lnTo>
                    <a:pt x="41" y="965"/>
                  </a:lnTo>
                  <a:lnTo>
                    <a:pt x="41" y="978"/>
                  </a:lnTo>
                  <a:lnTo>
                    <a:pt x="41" y="990"/>
                  </a:lnTo>
                  <a:lnTo>
                    <a:pt x="43" y="1001"/>
                  </a:lnTo>
                  <a:lnTo>
                    <a:pt x="43" y="1013"/>
                  </a:lnTo>
                  <a:lnTo>
                    <a:pt x="44" y="1023"/>
                  </a:lnTo>
                  <a:lnTo>
                    <a:pt x="45" y="1035"/>
                  </a:lnTo>
                  <a:lnTo>
                    <a:pt x="45" y="1045"/>
                  </a:lnTo>
                  <a:lnTo>
                    <a:pt x="46" y="1056"/>
                  </a:lnTo>
                  <a:lnTo>
                    <a:pt x="46" y="1067"/>
                  </a:lnTo>
                  <a:lnTo>
                    <a:pt x="46" y="1078"/>
                  </a:lnTo>
                  <a:lnTo>
                    <a:pt x="45" y="1090"/>
                  </a:lnTo>
                  <a:lnTo>
                    <a:pt x="44" y="1101"/>
                  </a:lnTo>
                  <a:lnTo>
                    <a:pt x="41" y="1114"/>
                  </a:lnTo>
                  <a:lnTo>
                    <a:pt x="40" y="1089"/>
                  </a:lnTo>
                  <a:lnTo>
                    <a:pt x="39" y="1063"/>
                  </a:lnTo>
                  <a:lnTo>
                    <a:pt x="38" y="1038"/>
                  </a:lnTo>
                  <a:lnTo>
                    <a:pt x="37" y="1013"/>
                  </a:lnTo>
                  <a:lnTo>
                    <a:pt x="36" y="988"/>
                  </a:lnTo>
                  <a:lnTo>
                    <a:pt x="35" y="963"/>
                  </a:lnTo>
                  <a:lnTo>
                    <a:pt x="32" y="938"/>
                  </a:lnTo>
                  <a:lnTo>
                    <a:pt x="31" y="914"/>
                  </a:lnTo>
                  <a:lnTo>
                    <a:pt x="30" y="888"/>
                  </a:lnTo>
                  <a:lnTo>
                    <a:pt x="28" y="863"/>
                  </a:lnTo>
                  <a:lnTo>
                    <a:pt x="26" y="839"/>
                  </a:lnTo>
                  <a:lnTo>
                    <a:pt x="24" y="813"/>
                  </a:lnTo>
                  <a:lnTo>
                    <a:pt x="23" y="788"/>
                  </a:lnTo>
                  <a:lnTo>
                    <a:pt x="22" y="764"/>
                  </a:lnTo>
                  <a:lnTo>
                    <a:pt x="20" y="739"/>
                  </a:lnTo>
                  <a:lnTo>
                    <a:pt x="18" y="713"/>
                  </a:lnTo>
                  <a:lnTo>
                    <a:pt x="17" y="689"/>
                  </a:lnTo>
                  <a:lnTo>
                    <a:pt x="15" y="664"/>
                  </a:lnTo>
                  <a:lnTo>
                    <a:pt x="14" y="638"/>
                  </a:lnTo>
                  <a:lnTo>
                    <a:pt x="13" y="613"/>
                  </a:lnTo>
                  <a:lnTo>
                    <a:pt x="11" y="588"/>
                  </a:lnTo>
                  <a:lnTo>
                    <a:pt x="11" y="562"/>
                  </a:lnTo>
                  <a:lnTo>
                    <a:pt x="10" y="537"/>
                  </a:lnTo>
                  <a:lnTo>
                    <a:pt x="9" y="512"/>
                  </a:lnTo>
                  <a:lnTo>
                    <a:pt x="9" y="486"/>
                  </a:lnTo>
                  <a:lnTo>
                    <a:pt x="9" y="461"/>
                  </a:lnTo>
                  <a:lnTo>
                    <a:pt x="9" y="434"/>
                  </a:lnTo>
                  <a:lnTo>
                    <a:pt x="9" y="409"/>
                  </a:lnTo>
                  <a:lnTo>
                    <a:pt x="9" y="383"/>
                  </a:lnTo>
                  <a:lnTo>
                    <a:pt x="9" y="356"/>
                  </a:lnTo>
                  <a:lnTo>
                    <a:pt x="10" y="330"/>
                  </a:lnTo>
                  <a:lnTo>
                    <a:pt x="11" y="303"/>
                  </a:lnTo>
                  <a:lnTo>
                    <a:pt x="11" y="185"/>
                  </a:lnTo>
                  <a:lnTo>
                    <a:pt x="20" y="176"/>
                  </a:lnTo>
                  <a:lnTo>
                    <a:pt x="0" y="0"/>
                  </a:lnTo>
                  <a:lnTo>
                    <a:pt x="8" y="0"/>
                  </a:lnTo>
                  <a:lnTo>
                    <a:pt x="14" y="3"/>
                  </a:lnTo>
                  <a:lnTo>
                    <a:pt x="16" y="7"/>
                  </a:lnTo>
                  <a:lnTo>
                    <a:pt x="18" y="13"/>
                  </a:lnTo>
                  <a:lnTo>
                    <a:pt x="20" y="20"/>
                  </a:lnTo>
                  <a:lnTo>
                    <a:pt x="20" y="27"/>
                  </a:lnTo>
                  <a:lnTo>
                    <a:pt x="21" y="34"/>
                  </a:lnTo>
                  <a:lnTo>
                    <a:pt x="23" y="39"/>
                  </a:ln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5612" name="Freeform 11">
              <a:extLst>
                <a:ext uri="{FF2B5EF4-FFF2-40B4-BE49-F238E27FC236}">
                  <a16:creationId xmlns:a16="http://schemas.microsoft.com/office/drawing/2014/main" id="{CD33265A-8D82-9F52-DA78-73AE291C6C7C}"/>
                </a:ext>
              </a:extLst>
            </p:cNvPr>
            <p:cNvSpPr>
              <a:spLocks/>
            </p:cNvSpPr>
            <p:nvPr/>
          </p:nvSpPr>
          <p:spPr bwMode="auto">
            <a:xfrm>
              <a:off x="2664" y="3283"/>
              <a:ext cx="14" cy="201"/>
            </a:xfrm>
            <a:custGeom>
              <a:avLst/>
              <a:gdLst>
                <a:gd name="T0" fmla="*/ 0 w 34"/>
                <a:gd name="T1" fmla="*/ 0 h 668"/>
                <a:gd name="T2" fmla="*/ 0 w 34"/>
                <a:gd name="T3" fmla="*/ 0 h 668"/>
                <a:gd name="T4" fmla="*/ 0 w 34"/>
                <a:gd name="T5" fmla="*/ 0 h 668"/>
                <a:gd name="T6" fmla="*/ 0 w 34"/>
                <a:gd name="T7" fmla="*/ 0 h 668"/>
                <a:gd name="T8" fmla="*/ 0 w 34"/>
                <a:gd name="T9" fmla="*/ 0 h 668"/>
                <a:gd name="T10" fmla="*/ 0 w 34"/>
                <a:gd name="T11" fmla="*/ 0 h 668"/>
                <a:gd name="T12" fmla="*/ 0 w 34"/>
                <a:gd name="T13" fmla="*/ 0 h 668"/>
                <a:gd name="T14" fmla="*/ 0 w 34"/>
                <a:gd name="T15" fmla="*/ 0 h 668"/>
                <a:gd name="T16" fmla="*/ 0 w 34"/>
                <a:gd name="T17" fmla="*/ 0 h 668"/>
                <a:gd name="T18" fmla="*/ 0 w 34"/>
                <a:gd name="T19" fmla="*/ 0 h 668"/>
                <a:gd name="T20" fmla="*/ 0 w 34"/>
                <a:gd name="T21" fmla="*/ 0 h 668"/>
                <a:gd name="T22" fmla="*/ 0 w 34"/>
                <a:gd name="T23" fmla="*/ 0 h 668"/>
                <a:gd name="T24" fmla="*/ 0 w 34"/>
                <a:gd name="T25" fmla="*/ 0 h 668"/>
                <a:gd name="T26" fmla="*/ 0 w 34"/>
                <a:gd name="T27" fmla="*/ 0 h 668"/>
                <a:gd name="T28" fmla="*/ 0 w 34"/>
                <a:gd name="T29" fmla="*/ 0 h 668"/>
                <a:gd name="T30" fmla="*/ 0 w 34"/>
                <a:gd name="T31" fmla="*/ 0 h 668"/>
                <a:gd name="T32" fmla="*/ 0 w 34"/>
                <a:gd name="T33" fmla="*/ 0 h 668"/>
                <a:gd name="T34" fmla="*/ 0 w 34"/>
                <a:gd name="T35" fmla="*/ 0 h 668"/>
                <a:gd name="T36" fmla="*/ 0 w 34"/>
                <a:gd name="T37" fmla="*/ 0 h 668"/>
                <a:gd name="T38" fmla="*/ 0 w 34"/>
                <a:gd name="T39" fmla="*/ 0 h 668"/>
                <a:gd name="T40" fmla="*/ 0 w 34"/>
                <a:gd name="T41" fmla="*/ 0 h 668"/>
                <a:gd name="T42" fmla="*/ 0 w 34"/>
                <a:gd name="T43" fmla="*/ 0 h 668"/>
                <a:gd name="T44" fmla="*/ 0 w 34"/>
                <a:gd name="T45" fmla="*/ 0 h 668"/>
                <a:gd name="T46" fmla="*/ 0 w 34"/>
                <a:gd name="T47" fmla="*/ 0 h 668"/>
                <a:gd name="T48" fmla="*/ 0 w 34"/>
                <a:gd name="T49" fmla="*/ 0 h 668"/>
                <a:gd name="T50" fmla="*/ 0 w 34"/>
                <a:gd name="T51" fmla="*/ 0 h 668"/>
                <a:gd name="T52" fmla="*/ 0 w 34"/>
                <a:gd name="T53" fmla="*/ 0 h 668"/>
                <a:gd name="T54" fmla="*/ 0 w 34"/>
                <a:gd name="T55" fmla="*/ 0 h 668"/>
                <a:gd name="T56" fmla="*/ 0 w 34"/>
                <a:gd name="T57" fmla="*/ 0 h 668"/>
                <a:gd name="T58" fmla="*/ 0 w 34"/>
                <a:gd name="T59" fmla="*/ 0 h 668"/>
                <a:gd name="T60" fmla="*/ 0 w 34"/>
                <a:gd name="T61" fmla="*/ 0 h 668"/>
                <a:gd name="T62" fmla="*/ 0 w 34"/>
                <a:gd name="T63" fmla="*/ 0 h 668"/>
                <a:gd name="T64" fmla="*/ 0 w 34"/>
                <a:gd name="T65" fmla="*/ 0 h 668"/>
                <a:gd name="T66" fmla="*/ 0 w 34"/>
                <a:gd name="T67" fmla="*/ 0 h 668"/>
                <a:gd name="T68" fmla="*/ 0 w 34"/>
                <a:gd name="T69" fmla="*/ 0 h 668"/>
                <a:gd name="T70" fmla="*/ 0 w 34"/>
                <a:gd name="T71" fmla="*/ 0 h 668"/>
                <a:gd name="T72" fmla="*/ 0 w 34"/>
                <a:gd name="T73" fmla="*/ 0 h 668"/>
                <a:gd name="T74" fmla="*/ 0 w 34"/>
                <a:gd name="T75" fmla="*/ 0 h 668"/>
                <a:gd name="T76" fmla="*/ 0 w 34"/>
                <a:gd name="T77" fmla="*/ 0 h 668"/>
                <a:gd name="T78" fmla="*/ 0 w 34"/>
                <a:gd name="T79" fmla="*/ 0 h 668"/>
                <a:gd name="T80" fmla="*/ 0 w 34"/>
                <a:gd name="T81" fmla="*/ 0 h 668"/>
                <a:gd name="T82" fmla="*/ 0 w 34"/>
                <a:gd name="T83" fmla="*/ 0 h 668"/>
                <a:gd name="T84" fmla="*/ 0 w 34"/>
                <a:gd name="T85" fmla="*/ 0 h 668"/>
                <a:gd name="T86" fmla="*/ 0 w 34"/>
                <a:gd name="T87" fmla="*/ 0 h 668"/>
                <a:gd name="T88" fmla="*/ 0 w 34"/>
                <a:gd name="T89" fmla="*/ 0 h 668"/>
                <a:gd name="T90" fmla="*/ 0 w 34"/>
                <a:gd name="T91" fmla="*/ 0 h 668"/>
                <a:gd name="T92" fmla="*/ 0 w 34"/>
                <a:gd name="T93" fmla="*/ 0 h 668"/>
                <a:gd name="T94" fmla="*/ 0 w 34"/>
                <a:gd name="T95" fmla="*/ 0 h 668"/>
                <a:gd name="T96" fmla="*/ 0 w 34"/>
                <a:gd name="T97" fmla="*/ 0 h 668"/>
                <a:gd name="T98" fmla="*/ 0 w 34"/>
                <a:gd name="T99" fmla="*/ 0 h 668"/>
                <a:gd name="T100" fmla="*/ 0 w 34"/>
                <a:gd name="T101" fmla="*/ 0 h 668"/>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34"/>
                <a:gd name="T154" fmla="*/ 0 h 668"/>
                <a:gd name="T155" fmla="*/ 34 w 34"/>
                <a:gd name="T156" fmla="*/ 668 h 668"/>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34" h="668">
                  <a:moveTo>
                    <a:pt x="31" y="69"/>
                  </a:moveTo>
                  <a:lnTo>
                    <a:pt x="27" y="99"/>
                  </a:lnTo>
                  <a:lnTo>
                    <a:pt x="25" y="128"/>
                  </a:lnTo>
                  <a:lnTo>
                    <a:pt x="23" y="158"/>
                  </a:lnTo>
                  <a:lnTo>
                    <a:pt x="20" y="187"/>
                  </a:lnTo>
                  <a:lnTo>
                    <a:pt x="19" y="217"/>
                  </a:lnTo>
                  <a:lnTo>
                    <a:pt x="18" y="246"/>
                  </a:lnTo>
                  <a:lnTo>
                    <a:pt x="18" y="276"/>
                  </a:lnTo>
                  <a:lnTo>
                    <a:pt x="17" y="304"/>
                  </a:lnTo>
                  <a:lnTo>
                    <a:pt x="17" y="334"/>
                  </a:lnTo>
                  <a:lnTo>
                    <a:pt x="16" y="363"/>
                  </a:lnTo>
                  <a:lnTo>
                    <a:pt x="16" y="393"/>
                  </a:lnTo>
                  <a:lnTo>
                    <a:pt x="16" y="423"/>
                  </a:lnTo>
                  <a:lnTo>
                    <a:pt x="15" y="453"/>
                  </a:lnTo>
                  <a:lnTo>
                    <a:pt x="14" y="484"/>
                  </a:lnTo>
                  <a:lnTo>
                    <a:pt x="12" y="515"/>
                  </a:lnTo>
                  <a:lnTo>
                    <a:pt x="11" y="546"/>
                  </a:lnTo>
                  <a:lnTo>
                    <a:pt x="10" y="552"/>
                  </a:lnTo>
                  <a:lnTo>
                    <a:pt x="9" y="558"/>
                  </a:lnTo>
                  <a:lnTo>
                    <a:pt x="8" y="565"/>
                  </a:lnTo>
                  <a:lnTo>
                    <a:pt x="8" y="570"/>
                  </a:lnTo>
                  <a:lnTo>
                    <a:pt x="7" y="577"/>
                  </a:lnTo>
                  <a:lnTo>
                    <a:pt x="7" y="584"/>
                  </a:lnTo>
                  <a:lnTo>
                    <a:pt x="8" y="591"/>
                  </a:lnTo>
                  <a:lnTo>
                    <a:pt x="8" y="599"/>
                  </a:lnTo>
                  <a:lnTo>
                    <a:pt x="3" y="599"/>
                  </a:lnTo>
                  <a:lnTo>
                    <a:pt x="0" y="668"/>
                  </a:lnTo>
                  <a:lnTo>
                    <a:pt x="2" y="630"/>
                  </a:lnTo>
                  <a:lnTo>
                    <a:pt x="3" y="591"/>
                  </a:lnTo>
                  <a:lnTo>
                    <a:pt x="3" y="551"/>
                  </a:lnTo>
                  <a:lnTo>
                    <a:pt x="4" y="509"/>
                  </a:lnTo>
                  <a:lnTo>
                    <a:pt x="3" y="468"/>
                  </a:lnTo>
                  <a:lnTo>
                    <a:pt x="3" y="425"/>
                  </a:lnTo>
                  <a:lnTo>
                    <a:pt x="3" y="383"/>
                  </a:lnTo>
                  <a:lnTo>
                    <a:pt x="3" y="339"/>
                  </a:lnTo>
                  <a:lnTo>
                    <a:pt x="2" y="296"/>
                  </a:lnTo>
                  <a:lnTo>
                    <a:pt x="3" y="253"/>
                  </a:lnTo>
                  <a:lnTo>
                    <a:pt x="3" y="210"/>
                  </a:lnTo>
                  <a:lnTo>
                    <a:pt x="5" y="166"/>
                  </a:lnTo>
                  <a:lnTo>
                    <a:pt x="7" y="124"/>
                  </a:lnTo>
                  <a:lnTo>
                    <a:pt x="10" y="82"/>
                  </a:lnTo>
                  <a:lnTo>
                    <a:pt x="14" y="41"/>
                  </a:lnTo>
                  <a:lnTo>
                    <a:pt x="19" y="0"/>
                  </a:lnTo>
                  <a:lnTo>
                    <a:pt x="29" y="6"/>
                  </a:lnTo>
                  <a:lnTo>
                    <a:pt x="33" y="13"/>
                  </a:lnTo>
                  <a:lnTo>
                    <a:pt x="34" y="21"/>
                  </a:lnTo>
                  <a:lnTo>
                    <a:pt x="33" y="30"/>
                  </a:lnTo>
                  <a:lnTo>
                    <a:pt x="31" y="41"/>
                  </a:lnTo>
                  <a:lnTo>
                    <a:pt x="29" y="50"/>
                  </a:lnTo>
                  <a:lnTo>
                    <a:pt x="29" y="60"/>
                  </a:lnTo>
                  <a:lnTo>
                    <a:pt x="31" y="69"/>
                  </a:ln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5613" name="Freeform 12">
              <a:extLst>
                <a:ext uri="{FF2B5EF4-FFF2-40B4-BE49-F238E27FC236}">
                  <a16:creationId xmlns:a16="http://schemas.microsoft.com/office/drawing/2014/main" id="{E38B138C-6D85-EFF9-6A4D-3D761B52B015}"/>
                </a:ext>
              </a:extLst>
            </p:cNvPr>
            <p:cNvSpPr>
              <a:spLocks/>
            </p:cNvSpPr>
            <p:nvPr/>
          </p:nvSpPr>
          <p:spPr bwMode="auto">
            <a:xfrm>
              <a:off x="2299" y="3331"/>
              <a:ext cx="28" cy="54"/>
            </a:xfrm>
            <a:custGeom>
              <a:avLst/>
              <a:gdLst>
                <a:gd name="T0" fmla="*/ 0 w 68"/>
                <a:gd name="T1" fmla="*/ 0 h 183"/>
                <a:gd name="T2" fmla="*/ 0 w 68"/>
                <a:gd name="T3" fmla="*/ 0 h 183"/>
                <a:gd name="T4" fmla="*/ 0 w 68"/>
                <a:gd name="T5" fmla="*/ 0 h 183"/>
                <a:gd name="T6" fmla="*/ 0 w 68"/>
                <a:gd name="T7" fmla="*/ 0 h 183"/>
                <a:gd name="T8" fmla="*/ 0 w 68"/>
                <a:gd name="T9" fmla="*/ 0 h 183"/>
                <a:gd name="T10" fmla="*/ 0 w 68"/>
                <a:gd name="T11" fmla="*/ 0 h 183"/>
                <a:gd name="T12" fmla="*/ 0 w 68"/>
                <a:gd name="T13" fmla="*/ 0 h 183"/>
                <a:gd name="T14" fmla="*/ 0 w 68"/>
                <a:gd name="T15" fmla="*/ 0 h 183"/>
                <a:gd name="T16" fmla="*/ 0 w 68"/>
                <a:gd name="T17" fmla="*/ 0 h 183"/>
                <a:gd name="T18" fmla="*/ 0 w 68"/>
                <a:gd name="T19" fmla="*/ 0 h 183"/>
                <a:gd name="T20" fmla="*/ 0 w 68"/>
                <a:gd name="T21" fmla="*/ 0 h 183"/>
                <a:gd name="T22" fmla="*/ 0 w 68"/>
                <a:gd name="T23" fmla="*/ 0 h 183"/>
                <a:gd name="T24" fmla="*/ 0 w 68"/>
                <a:gd name="T25" fmla="*/ 0 h 183"/>
                <a:gd name="T26" fmla="*/ 0 w 68"/>
                <a:gd name="T27" fmla="*/ 0 h 183"/>
                <a:gd name="T28" fmla="*/ 0 w 68"/>
                <a:gd name="T29" fmla="*/ 0 h 183"/>
                <a:gd name="T30" fmla="*/ 0 w 68"/>
                <a:gd name="T31" fmla="*/ 0 h 183"/>
                <a:gd name="T32" fmla="*/ 0 w 68"/>
                <a:gd name="T33" fmla="*/ 0 h 183"/>
                <a:gd name="T34" fmla="*/ 0 w 68"/>
                <a:gd name="T35" fmla="*/ 0 h 183"/>
                <a:gd name="T36" fmla="*/ 0 w 68"/>
                <a:gd name="T37" fmla="*/ 0 h 183"/>
                <a:gd name="T38" fmla="*/ 0 w 68"/>
                <a:gd name="T39" fmla="*/ 0 h 183"/>
                <a:gd name="T40" fmla="*/ 0 w 68"/>
                <a:gd name="T41" fmla="*/ 0 h 183"/>
                <a:gd name="T42" fmla="*/ 0 w 68"/>
                <a:gd name="T43" fmla="*/ 0 h 183"/>
                <a:gd name="T44" fmla="*/ 0 w 68"/>
                <a:gd name="T45" fmla="*/ 0 h 183"/>
                <a:gd name="T46" fmla="*/ 0 w 68"/>
                <a:gd name="T47" fmla="*/ 0 h 183"/>
                <a:gd name="T48" fmla="*/ 0 w 68"/>
                <a:gd name="T49" fmla="*/ 0 h 183"/>
                <a:gd name="T50" fmla="*/ 0 w 68"/>
                <a:gd name="T51" fmla="*/ 0 h 183"/>
                <a:gd name="T52" fmla="*/ 0 w 68"/>
                <a:gd name="T53" fmla="*/ 0 h 183"/>
                <a:gd name="T54" fmla="*/ 0 w 68"/>
                <a:gd name="T55" fmla="*/ 0 h 183"/>
                <a:gd name="T56" fmla="*/ 0 w 68"/>
                <a:gd name="T57" fmla="*/ 0 h 183"/>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68"/>
                <a:gd name="T88" fmla="*/ 0 h 183"/>
                <a:gd name="T89" fmla="*/ 68 w 68"/>
                <a:gd name="T90" fmla="*/ 183 h 183"/>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68" h="183">
                  <a:moveTo>
                    <a:pt x="30" y="54"/>
                  </a:moveTo>
                  <a:lnTo>
                    <a:pt x="36" y="70"/>
                  </a:lnTo>
                  <a:lnTo>
                    <a:pt x="42" y="85"/>
                  </a:lnTo>
                  <a:lnTo>
                    <a:pt x="48" y="101"/>
                  </a:lnTo>
                  <a:lnTo>
                    <a:pt x="55" y="116"/>
                  </a:lnTo>
                  <a:lnTo>
                    <a:pt x="59" y="133"/>
                  </a:lnTo>
                  <a:lnTo>
                    <a:pt x="64" y="149"/>
                  </a:lnTo>
                  <a:lnTo>
                    <a:pt x="67" y="166"/>
                  </a:lnTo>
                  <a:lnTo>
                    <a:pt x="68" y="183"/>
                  </a:lnTo>
                  <a:lnTo>
                    <a:pt x="58" y="162"/>
                  </a:lnTo>
                  <a:lnTo>
                    <a:pt x="49" y="142"/>
                  </a:lnTo>
                  <a:lnTo>
                    <a:pt x="40" y="120"/>
                  </a:lnTo>
                  <a:lnTo>
                    <a:pt x="31" y="97"/>
                  </a:lnTo>
                  <a:lnTo>
                    <a:pt x="25" y="75"/>
                  </a:lnTo>
                  <a:lnTo>
                    <a:pt x="17" y="52"/>
                  </a:lnTo>
                  <a:lnTo>
                    <a:pt x="8" y="30"/>
                  </a:lnTo>
                  <a:lnTo>
                    <a:pt x="0" y="7"/>
                  </a:lnTo>
                  <a:lnTo>
                    <a:pt x="2" y="5"/>
                  </a:lnTo>
                  <a:lnTo>
                    <a:pt x="4" y="2"/>
                  </a:lnTo>
                  <a:lnTo>
                    <a:pt x="7" y="1"/>
                  </a:lnTo>
                  <a:lnTo>
                    <a:pt x="11" y="0"/>
                  </a:lnTo>
                  <a:lnTo>
                    <a:pt x="14" y="7"/>
                  </a:lnTo>
                  <a:lnTo>
                    <a:pt x="18" y="14"/>
                  </a:lnTo>
                  <a:lnTo>
                    <a:pt x="20" y="20"/>
                  </a:lnTo>
                  <a:lnTo>
                    <a:pt x="23" y="27"/>
                  </a:lnTo>
                  <a:lnTo>
                    <a:pt x="26" y="32"/>
                  </a:lnTo>
                  <a:lnTo>
                    <a:pt x="28" y="39"/>
                  </a:lnTo>
                  <a:lnTo>
                    <a:pt x="30" y="46"/>
                  </a:lnTo>
                  <a:lnTo>
                    <a:pt x="30" y="54"/>
                  </a:ln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5614" name="Freeform 13">
              <a:extLst>
                <a:ext uri="{FF2B5EF4-FFF2-40B4-BE49-F238E27FC236}">
                  <a16:creationId xmlns:a16="http://schemas.microsoft.com/office/drawing/2014/main" id="{B16E4989-DF0F-2BC5-6E04-93CBAB938058}"/>
                </a:ext>
              </a:extLst>
            </p:cNvPr>
            <p:cNvSpPr>
              <a:spLocks/>
            </p:cNvSpPr>
            <p:nvPr/>
          </p:nvSpPr>
          <p:spPr bwMode="auto">
            <a:xfrm>
              <a:off x="2705" y="3336"/>
              <a:ext cx="75" cy="375"/>
            </a:xfrm>
            <a:custGeom>
              <a:avLst/>
              <a:gdLst>
                <a:gd name="T0" fmla="*/ 0 w 183"/>
                <a:gd name="T1" fmla="*/ 0 h 1246"/>
                <a:gd name="T2" fmla="*/ 0 w 183"/>
                <a:gd name="T3" fmla="*/ 0 h 1246"/>
                <a:gd name="T4" fmla="*/ 0 w 183"/>
                <a:gd name="T5" fmla="*/ 0 h 1246"/>
                <a:gd name="T6" fmla="*/ 0 w 183"/>
                <a:gd name="T7" fmla="*/ 0 h 1246"/>
                <a:gd name="T8" fmla="*/ 0 w 183"/>
                <a:gd name="T9" fmla="*/ 0 h 1246"/>
                <a:gd name="T10" fmla="*/ 0 w 183"/>
                <a:gd name="T11" fmla="*/ 0 h 1246"/>
                <a:gd name="T12" fmla="*/ 0 w 183"/>
                <a:gd name="T13" fmla="*/ 0 h 1246"/>
                <a:gd name="T14" fmla="*/ 0 w 183"/>
                <a:gd name="T15" fmla="*/ 0 h 1246"/>
                <a:gd name="T16" fmla="*/ 0 w 183"/>
                <a:gd name="T17" fmla="*/ 0 h 1246"/>
                <a:gd name="T18" fmla="*/ 0 w 183"/>
                <a:gd name="T19" fmla="*/ 0 h 1246"/>
                <a:gd name="T20" fmla="*/ 0 w 183"/>
                <a:gd name="T21" fmla="*/ 0 h 1246"/>
                <a:gd name="T22" fmla="*/ 0 w 183"/>
                <a:gd name="T23" fmla="*/ 0 h 1246"/>
                <a:gd name="T24" fmla="*/ 0 w 183"/>
                <a:gd name="T25" fmla="*/ 0 h 1246"/>
                <a:gd name="T26" fmla="*/ 0 w 183"/>
                <a:gd name="T27" fmla="*/ 0 h 1246"/>
                <a:gd name="T28" fmla="*/ 0 w 183"/>
                <a:gd name="T29" fmla="*/ 0 h 1246"/>
                <a:gd name="T30" fmla="*/ 0 w 183"/>
                <a:gd name="T31" fmla="*/ 0 h 1246"/>
                <a:gd name="T32" fmla="*/ 0 w 183"/>
                <a:gd name="T33" fmla="*/ 0 h 1246"/>
                <a:gd name="T34" fmla="*/ 0 w 183"/>
                <a:gd name="T35" fmla="*/ 0 h 1246"/>
                <a:gd name="T36" fmla="*/ 0 w 183"/>
                <a:gd name="T37" fmla="*/ 0 h 1246"/>
                <a:gd name="T38" fmla="*/ 0 w 183"/>
                <a:gd name="T39" fmla="*/ 0 h 1246"/>
                <a:gd name="T40" fmla="*/ 0 w 183"/>
                <a:gd name="T41" fmla="*/ 0 h 1246"/>
                <a:gd name="T42" fmla="*/ 0 w 183"/>
                <a:gd name="T43" fmla="*/ 0 h 1246"/>
                <a:gd name="T44" fmla="*/ 0 w 183"/>
                <a:gd name="T45" fmla="*/ 0 h 1246"/>
                <a:gd name="T46" fmla="*/ 0 w 183"/>
                <a:gd name="T47" fmla="*/ 0 h 1246"/>
                <a:gd name="T48" fmla="*/ 0 w 183"/>
                <a:gd name="T49" fmla="*/ 0 h 1246"/>
                <a:gd name="T50" fmla="*/ 0 w 183"/>
                <a:gd name="T51" fmla="*/ 0 h 1246"/>
                <a:gd name="T52" fmla="*/ 0 w 183"/>
                <a:gd name="T53" fmla="*/ 0 h 1246"/>
                <a:gd name="T54" fmla="*/ 0 w 183"/>
                <a:gd name="T55" fmla="*/ 0 h 1246"/>
                <a:gd name="T56" fmla="*/ 0 w 183"/>
                <a:gd name="T57" fmla="*/ 0 h 1246"/>
                <a:gd name="T58" fmla="*/ 0 w 183"/>
                <a:gd name="T59" fmla="*/ 0 h 1246"/>
                <a:gd name="T60" fmla="*/ 0 w 183"/>
                <a:gd name="T61" fmla="*/ 0 h 1246"/>
                <a:gd name="T62" fmla="*/ 0 w 183"/>
                <a:gd name="T63" fmla="*/ 0 h 1246"/>
                <a:gd name="T64" fmla="*/ 0 w 183"/>
                <a:gd name="T65" fmla="*/ 0 h 1246"/>
                <a:gd name="T66" fmla="*/ 0 w 183"/>
                <a:gd name="T67" fmla="*/ 0 h 1246"/>
                <a:gd name="T68" fmla="*/ 0 w 183"/>
                <a:gd name="T69" fmla="*/ 0 h 1246"/>
                <a:gd name="T70" fmla="*/ 0 w 183"/>
                <a:gd name="T71" fmla="*/ 0 h 1246"/>
                <a:gd name="T72" fmla="*/ 0 w 183"/>
                <a:gd name="T73" fmla="*/ 0 h 1246"/>
                <a:gd name="T74" fmla="*/ 0 w 183"/>
                <a:gd name="T75" fmla="*/ 0 h 1246"/>
                <a:gd name="T76" fmla="*/ 0 w 183"/>
                <a:gd name="T77" fmla="*/ 0 h 1246"/>
                <a:gd name="T78" fmla="*/ 0 w 183"/>
                <a:gd name="T79" fmla="*/ 0 h 1246"/>
                <a:gd name="T80" fmla="*/ 0 w 183"/>
                <a:gd name="T81" fmla="*/ 0 h 1246"/>
                <a:gd name="T82" fmla="*/ 0 w 183"/>
                <a:gd name="T83" fmla="*/ 0 h 1246"/>
                <a:gd name="T84" fmla="*/ 0 w 183"/>
                <a:gd name="T85" fmla="*/ 0 h 1246"/>
                <a:gd name="T86" fmla="*/ 0 w 183"/>
                <a:gd name="T87" fmla="*/ 0 h 1246"/>
                <a:gd name="T88" fmla="*/ 0 w 183"/>
                <a:gd name="T89" fmla="*/ 0 h 1246"/>
                <a:gd name="T90" fmla="*/ 0 w 183"/>
                <a:gd name="T91" fmla="*/ 0 h 1246"/>
                <a:gd name="T92" fmla="*/ 0 w 183"/>
                <a:gd name="T93" fmla="*/ 0 h 1246"/>
                <a:gd name="T94" fmla="*/ 0 w 183"/>
                <a:gd name="T95" fmla="*/ 0 h 1246"/>
                <a:gd name="T96" fmla="*/ 0 w 183"/>
                <a:gd name="T97" fmla="*/ 0 h 1246"/>
                <a:gd name="T98" fmla="*/ 0 w 183"/>
                <a:gd name="T99" fmla="*/ 0 h 1246"/>
                <a:gd name="T100" fmla="*/ 0 w 183"/>
                <a:gd name="T101" fmla="*/ 0 h 1246"/>
                <a:gd name="T102" fmla="*/ 0 w 183"/>
                <a:gd name="T103" fmla="*/ 0 h 1246"/>
                <a:gd name="T104" fmla="*/ 0 w 183"/>
                <a:gd name="T105" fmla="*/ 0 h 1246"/>
                <a:gd name="T106" fmla="*/ 0 w 183"/>
                <a:gd name="T107" fmla="*/ 0 h 124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183"/>
                <a:gd name="T163" fmla="*/ 0 h 1246"/>
                <a:gd name="T164" fmla="*/ 183 w 183"/>
                <a:gd name="T165" fmla="*/ 1246 h 124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183" h="1246">
                  <a:moveTo>
                    <a:pt x="183" y="0"/>
                  </a:moveTo>
                  <a:lnTo>
                    <a:pt x="183" y="19"/>
                  </a:lnTo>
                  <a:lnTo>
                    <a:pt x="182" y="38"/>
                  </a:lnTo>
                  <a:lnTo>
                    <a:pt x="180" y="58"/>
                  </a:lnTo>
                  <a:lnTo>
                    <a:pt x="178" y="78"/>
                  </a:lnTo>
                  <a:lnTo>
                    <a:pt x="176" y="97"/>
                  </a:lnTo>
                  <a:lnTo>
                    <a:pt x="174" y="117"/>
                  </a:lnTo>
                  <a:lnTo>
                    <a:pt x="170" y="136"/>
                  </a:lnTo>
                  <a:lnTo>
                    <a:pt x="168" y="156"/>
                  </a:lnTo>
                  <a:lnTo>
                    <a:pt x="165" y="177"/>
                  </a:lnTo>
                  <a:lnTo>
                    <a:pt x="162" y="196"/>
                  </a:lnTo>
                  <a:lnTo>
                    <a:pt x="159" y="216"/>
                  </a:lnTo>
                  <a:lnTo>
                    <a:pt x="155" y="235"/>
                  </a:lnTo>
                  <a:lnTo>
                    <a:pt x="153" y="255"/>
                  </a:lnTo>
                  <a:lnTo>
                    <a:pt x="150" y="275"/>
                  </a:lnTo>
                  <a:lnTo>
                    <a:pt x="147" y="294"/>
                  </a:lnTo>
                  <a:lnTo>
                    <a:pt x="145" y="313"/>
                  </a:lnTo>
                  <a:lnTo>
                    <a:pt x="139" y="347"/>
                  </a:lnTo>
                  <a:lnTo>
                    <a:pt x="134" y="383"/>
                  </a:lnTo>
                  <a:lnTo>
                    <a:pt x="129" y="417"/>
                  </a:lnTo>
                  <a:lnTo>
                    <a:pt x="124" y="452"/>
                  </a:lnTo>
                  <a:lnTo>
                    <a:pt x="119" y="487"/>
                  </a:lnTo>
                  <a:lnTo>
                    <a:pt x="115" y="521"/>
                  </a:lnTo>
                  <a:lnTo>
                    <a:pt x="110" y="556"/>
                  </a:lnTo>
                  <a:lnTo>
                    <a:pt x="106" y="590"/>
                  </a:lnTo>
                  <a:lnTo>
                    <a:pt x="101" y="625"/>
                  </a:lnTo>
                  <a:lnTo>
                    <a:pt x="98" y="659"/>
                  </a:lnTo>
                  <a:lnTo>
                    <a:pt x="93" y="694"/>
                  </a:lnTo>
                  <a:lnTo>
                    <a:pt x="89" y="728"/>
                  </a:lnTo>
                  <a:lnTo>
                    <a:pt x="84" y="763"/>
                  </a:lnTo>
                  <a:lnTo>
                    <a:pt x="78" y="799"/>
                  </a:lnTo>
                  <a:lnTo>
                    <a:pt x="74" y="833"/>
                  </a:lnTo>
                  <a:lnTo>
                    <a:pt x="68" y="869"/>
                  </a:lnTo>
                  <a:lnTo>
                    <a:pt x="60" y="876"/>
                  </a:lnTo>
                  <a:lnTo>
                    <a:pt x="60" y="888"/>
                  </a:lnTo>
                  <a:lnTo>
                    <a:pt x="59" y="900"/>
                  </a:lnTo>
                  <a:lnTo>
                    <a:pt x="58" y="913"/>
                  </a:lnTo>
                  <a:lnTo>
                    <a:pt x="56" y="924"/>
                  </a:lnTo>
                  <a:lnTo>
                    <a:pt x="55" y="936"/>
                  </a:lnTo>
                  <a:lnTo>
                    <a:pt x="53" y="947"/>
                  </a:lnTo>
                  <a:lnTo>
                    <a:pt x="52" y="959"/>
                  </a:lnTo>
                  <a:lnTo>
                    <a:pt x="49" y="970"/>
                  </a:lnTo>
                  <a:lnTo>
                    <a:pt x="47" y="982"/>
                  </a:lnTo>
                  <a:lnTo>
                    <a:pt x="46" y="994"/>
                  </a:lnTo>
                  <a:lnTo>
                    <a:pt x="44" y="1006"/>
                  </a:lnTo>
                  <a:lnTo>
                    <a:pt x="43" y="1017"/>
                  </a:lnTo>
                  <a:lnTo>
                    <a:pt x="40" y="1029"/>
                  </a:lnTo>
                  <a:lnTo>
                    <a:pt x="39" y="1041"/>
                  </a:lnTo>
                  <a:lnTo>
                    <a:pt x="38" y="1053"/>
                  </a:lnTo>
                  <a:lnTo>
                    <a:pt x="37" y="1065"/>
                  </a:lnTo>
                  <a:lnTo>
                    <a:pt x="34" y="1072"/>
                  </a:lnTo>
                  <a:lnTo>
                    <a:pt x="31" y="1077"/>
                  </a:lnTo>
                  <a:lnTo>
                    <a:pt x="30" y="1084"/>
                  </a:lnTo>
                  <a:lnTo>
                    <a:pt x="33" y="1091"/>
                  </a:lnTo>
                  <a:lnTo>
                    <a:pt x="30" y="1091"/>
                  </a:lnTo>
                  <a:lnTo>
                    <a:pt x="30" y="1111"/>
                  </a:lnTo>
                  <a:lnTo>
                    <a:pt x="28" y="1130"/>
                  </a:lnTo>
                  <a:lnTo>
                    <a:pt x="24" y="1149"/>
                  </a:lnTo>
                  <a:lnTo>
                    <a:pt x="20" y="1168"/>
                  </a:lnTo>
                  <a:lnTo>
                    <a:pt x="15" y="1188"/>
                  </a:lnTo>
                  <a:lnTo>
                    <a:pt x="10" y="1206"/>
                  </a:lnTo>
                  <a:lnTo>
                    <a:pt x="6" y="1226"/>
                  </a:lnTo>
                  <a:lnTo>
                    <a:pt x="2" y="1246"/>
                  </a:lnTo>
                  <a:lnTo>
                    <a:pt x="0" y="1228"/>
                  </a:lnTo>
                  <a:lnTo>
                    <a:pt x="1" y="1212"/>
                  </a:lnTo>
                  <a:lnTo>
                    <a:pt x="6" y="1196"/>
                  </a:lnTo>
                  <a:lnTo>
                    <a:pt x="10" y="1180"/>
                  </a:lnTo>
                  <a:lnTo>
                    <a:pt x="16" y="1163"/>
                  </a:lnTo>
                  <a:lnTo>
                    <a:pt x="20" y="1146"/>
                  </a:lnTo>
                  <a:lnTo>
                    <a:pt x="21" y="1128"/>
                  </a:lnTo>
                  <a:lnTo>
                    <a:pt x="17" y="1111"/>
                  </a:lnTo>
                  <a:lnTo>
                    <a:pt x="30" y="1103"/>
                  </a:lnTo>
                  <a:lnTo>
                    <a:pt x="24" y="1095"/>
                  </a:lnTo>
                  <a:lnTo>
                    <a:pt x="22" y="1085"/>
                  </a:lnTo>
                  <a:lnTo>
                    <a:pt x="22" y="1075"/>
                  </a:lnTo>
                  <a:lnTo>
                    <a:pt x="24" y="1066"/>
                  </a:lnTo>
                  <a:lnTo>
                    <a:pt x="25" y="1055"/>
                  </a:lnTo>
                  <a:lnTo>
                    <a:pt x="26" y="1046"/>
                  </a:lnTo>
                  <a:lnTo>
                    <a:pt x="25" y="1037"/>
                  </a:lnTo>
                  <a:lnTo>
                    <a:pt x="22" y="1029"/>
                  </a:lnTo>
                  <a:lnTo>
                    <a:pt x="18" y="1035"/>
                  </a:lnTo>
                  <a:lnTo>
                    <a:pt x="18" y="1041"/>
                  </a:lnTo>
                  <a:lnTo>
                    <a:pt x="17" y="1047"/>
                  </a:lnTo>
                  <a:lnTo>
                    <a:pt x="17" y="1053"/>
                  </a:lnTo>
                  <a:lnTo>
                    <a:pt x="14" y="1038"/>
                  </a:lnTo>
                  <a:lnTo>
                    <a:pt x="14" y="1022"/>
                  </a:lnTo>
                  <a:lnTo>
                    <a:pt x="14" y="1004"/>
                  </a:lnTo>
                  <a:lnTo>
                    <a:pt x="16" y="986"/>
                  </a:lnTo>
                  <a:lnTo>
                    <a:pt x="17" y="968"/>
                  </a:lnTo>
                  <a:lnTo>
                    <a:pt x="18" y="950"/>
                  </a:lnTo>
                  <a:lnTo>
                    <a:pt x="18" y="931"/>
                  </a:lnTo>
                  <a:lnTo>
                    <a:pt x="17" y="914"/>
                  </a:lnTo>
                  <a:lnTo>
                    <a:pt x="21" y="908"/>
                  </a:lnTo>
                  <a:lnTo>
                    <a:pt x="22" y="901"/>
                  </a:lnTo>
                  <a:lnTo>
                    <a:pt x="22" y="892"/>
                  </a:lnTo>
                  <a:lnTo>
                    <a:pt x="22" y="883"/>
                  </a:lnTo>
                  <a:lnTo>
                    <a:pt x="22" y="874"/>
                  </a:lnTo>
                  <a:lnTo>
                    <a:pt x="24" y="865"/>
                  </a:lnTo>
                  <a:lnTo>
                    <a:pt x="29" y="860"/>
                  </a:lnTo>
                  <a:lnTo>
                    <a:pt x="37" y="856"/>
                  </a:lnTo>
                  <a:lnTo>
                    <a:pt x="37" y="877"/>
                  </a:lnTo>
                  <a:lnTo>
                    <a:pt x="34" y="898"/>
                  </a:lnTo>
                  <a:lnTo>
                    <a:pt x="32" y="920"/>
                  </a:lnTo>
                  <a:lnTo>
                    <a:pt x="29" y="941"/>
                  </a:lnTo>
                  <a:lnTo>
                    <a:pt x="26" y="962"/>
                  </a:lnTo>
                  <a:lnTo>
                    <a:pt x="24" y="984"/>
                  </a:lnTo>
                  <a:lnTo>
                    <a:pt x="24" y="1006"/>
                  </a:lnTo>
                  <a:lnTo>
                    <a:pt x="25" y="1027"/>
                  </a:lnTo>
                  <a:lnTo>
                    <a:pt x="31" y="1014"/>
                  </a:lnTo>
                  <a:lnTo>
                    <a:pt x="36" y="1001"/>
                  </a:lnTo>
                  <a:lnTo>
                    <a:pt x="38" y="989"/>
                  </a:lnTo>
                  <a:lnTo>
                    <a:pt x="40" y="974"/>
                  </a:lnTo>
                  <a:lnTo>
                    <a:pt x="40" y="960"/>
                  </a:lnTo>
                  <a:lnTo>
                    <a:pt x="41" y="946"/>
                  </a:lnTo>
                  <a:lnTo>
                    <a:pt x="43" y="932"/>
                  </a:lnTo>
                  <a:lnTo>
                    <a:pt x="45" y="918"/>
                  </a:lnTo>
                  <a:lnTo>
                    <a:pt x="48" y="893"/>
                  </a:lnTo>
                  <a:lnTo>
                    <a:pt x="51" y="868"/>
                  </a:lnTo>
                  <a:lnTo>
                    <a:pt x="55" y="842"/>
                  </a:lnTo>
                  <a:lnTo>
                    <a:pt x="59" y="817"/>
                  </a:lnTo>
                  <a:lnTo>
                    <a:pt x="62" y="792"/>
                  </a:lnTo>
                  <a:lnTo>
                    <a:pt x="67" y="766"/>
                  </a:lnTo>
                  <a:lnTo>
                    <a:pt x="71" y="742"/>
                  </a:lnTo>
                  <a:lnTo>
                    <a:pt x="76" y="717"/>
                  </a:lnTo>
                  <a:lnTo>
                    <a:pt x="79" y="692"/>
                  </a:lnTo>
                  <a:lnTo>
                    <a:pt x="84" y="666"/>
                  </a:lnTo>
                  <a:lnTo>
                    <a:pt x="89" y="641"/>
                  </a:lnTo>
                  <a:lnTo>
                    <a:pt x="92" y="616"/>
                  </a:lnTo>
                  <a:lnTo>
                    <a:pt x="97" y="590"/>
                  </a:lnTo>
                  <a:lnTo>
                    <a:pt x="100" y="564"/>
                  </a:lnTo>
                  <a:lnTo>
                    <a:pt x="104" y="537"/>
                  </a:lnTo>
                  <a:lnTo>
                    <a:pt x="107" y="511"/>
                  </a:lnTo>
                  <a:lnTo>
                    <a:pt x="108" y="496"/>
                  </a:lnTo>
                  <a:lnTo>
                    <a:pt x="109" y="482"/>
                  </a:lnTo>
                  <a:lnTo>
                    <a:pt x="110" y="467"/>
                  </a:lnTo>
                  <a:lnTo>
                    <a:pt x="112" y="452"/>
                  </a:lnTo>
                  <a:lnTo>
                    <a:pt x="114" y="438"/>
                  </a:lnTo>
                  <a:lnTo>
                    <a:pt x="115" y="423"/>
                  </a:lnTo>
                  <a:lnTo>
                    <a:pt x="117" y="408"/>
                  </a:lnTo>
                  <a:lnTo>
                    <a:pt x="120" y="394"/>
                  </a:lnTo>
                  <a:lnTo>
                    <a:pt x="122" y="379"/>
                  </a:lnTo>
                  <a:lnTo>
                    <a:pt x="123" y="366"/>
                  </a:lnTo>
                  <a:lnTo>
                    <a:pt x="125" y="351"/>
                  </a:lnTo>
                  <a:lnTo>
                    <a:pt x="128" y="336"/>
                  </a:lnTo>
                  <a:lnTo>
                    <a:pt x="130" y="322"/>
                  </a:lnTo>
                  <a:lnTo>
                    <a:pt x="132" y="307"/>
                  </a:lnTo>
                  <a:lnTo>
                    <a:pt x="135" y="292"/>
                  </a:lnTo>
                  <a:lnTo>
                    <a:pt x="137" y="277"/>
                  </a:lnTo>
                  <a:lnTo>
                    <a:pt x="138" y="261"/>
                  </a:lnTo>
                  <a:lnTo>
                    <a:pt x="140" y="245"/>
                  </a:lnTo>
                  <a:lnTo>
                    <a:pt x="143" y="227"/>
                  </a:lnTo>
                  <a:lnTo>
                    <a:pt x="145" y="211"/>
                  </a:lnTo>
                  <a:lnTo>
                    <a:pt x="147" y="193"/>
                  </a:lnTo>
                  <a:lnTo>
                    <a:pt x="151" y="176"/>
                  </a:lnTo>
                  <a:lnTo>
                    <a:pt x="153" y="158"/>
                  </a:lnTo>
                  <a:lnTo>
                    <a:pt x="157" y="140"/>
                  </a:lnTo>
                  <a:lnTo>
                    <a:pt x="159" y="123"/>
                  </a:lnTo>
                  <a:lnTo>
                    <a:pt x="162" y="105"/>
                  </a:lnTo>
                  <a:lnTo>
                    <a:pt x="166" y="87"/>
                  </a:lnTo>
                  <a:lnTo>
                    <a:pt x="169" y="70"/>
                  </a:lnTo>
                  <a:lnTo>
                    <a:pt x="173" y="51"/>
                  </a:lnTo>
                  <a:lnTo>
                    <a:pt x="176" y="34"/>
                  </a:lnTo>
                  <a:lnTo>
                    <a:pt x="180" y="18"/>
                  </a:lnTo>
                  <a:lnTo>
                    <a:pt x="183" y="0"/>
                  </a:ln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5615" name="Freeform 14">
              <a:extLst>
                <a:ext uri="{FF2B5EF4-FFF2-40B4-BE49-F238E27FC236}">
                  <a16:creationId xmlns:a16="http://schemas.microsoft.com/office/drawing/2014/main" id="{4A46B8A1-72DE-783C-1176-BFC1FCAFC829}"/>
                </a:ext>
              </a:extLst>
            </p:cNvPr>
            <p:cNvSpPr>
              <a:spLocks/>
            </p:cNvSpPr>
            <p:nvPr/>
          </p:nvSpPr>
          <p:spPr bwMode="auto">
            <a:xfrm>
              <a:off x="2682" y="3338"/>
              <a:ext cx="60" cy="347"/>
            </a:xfrm>
            <a:custGeom>
              <a:avLst/>
              <a:gdLst>
                <a:gd name="T0" fmla="*/ 0 w 146"/>
                <a:gd name="T1" fmla="*/ 0 h 1148"/>
                <a:gd name="T2" fmla="*/ 0 w 146"/>
                <a:gd name="T3" fmla="*/ 0 h 1148"/>
                <a:gd name="T4" fmla="*/ 0 w 146"/>
                <a:gd name="T5" fmla="*/ 0 h 1148"/>
                <a:gd name="T6" fmla="*/ 0 w 146"/>
                <a:gd name="T7" fmla="*/ 0 h 1148"/>
                <a:gd name="T8" fmla="*/ 0 w 146"/>
                <a:gd name="T9" fmla="*/ 0 h 1148"/>
                <a:gd name="T10" fmla="*/ 0 w 146"/>
                <a:gd name="T11" fmla="*/ 0 h 1148"/>
                <a:gd name="T12" fmla="*/ 0 w 146"/>
                <a:gd name="T13" fmla="*/ 0 h 1148"/>
                <a:gd name="T14" fmla="*/ 0 w 146"/>
                <a:gd name="T15" fmla="*/ 0 h 1148"/>
                <a:gd name="T16" fmla="*/ 0 w 146"/>
                <a:gd name="T17" fmla="*/ 0 h 1148"/>
                <a:gd name="T18" fmla="*/ 0 w 146"/>
                <a:gd name="T19" fmla="*/ 0 h 1148"/>
                <a:gd name="T20" fmla="*/ 0 w 146"/>
                <a:gd name="T21" fmla="*/ 0 h 1148"/>
                <a:gd name="T22" fmla="*/ 0 w 146"/>
                <a:gd name="T23" fmla="*/ 0 h 1148"/>
                <a:gd name="T24" fmla="*/ 0 w 146"/>
                <a:gd name="T25" fmla="*/ 0 h 1148"/>
                <a:gd name="T26" fmla="*/ 0 w 146"/>
                <a:gd name="T27" fmla="*/ 0 h 1148"/>
                <a:gd name="T28" fmla="*/ 0 w 146"/>
                <a:gd name="T29" fmla="*/ 0 h 1148"/>
                <a:gd name="T30" fmla="*/ 0 w 146"/>
                <a:gd name="T31" fmla="*/ 0 h 1148"/>
                <a:gd name="T32" fmla="*/ 0 w 146"/>
                <a:gd name="T33" fmla="*/ 0 h 1148"/>
                <a:gd name="T34" fmla="*/ 0 w 146"/>
                <a:gd name="T35" fmla="*/ 0 h 1148"/>
                <a:gd name="T36" fmla="*/ 0 w 146"/>
                <a:gd name="T37" fmla="*/ 0 h 1148"/>
                <a:gd name="T38" fmla="*/ 0 w 146"/>
                <a:gd name="T39" fmla="*/ 0 h 1148"/>
                <a:gd name="T40" fmla="*/ 0 w 146"/>
                <a:gd name="T41" fmla="*/ 0 h 1148"/>
                <a:gd name="T42" fmla="*/ 0 w 146"/>
                <a:gd name="T43" fmla="*/ 0 h 1148"/>
                <a:gd name="T44" fmla="*/ 0 w 146"/>
                <a:gd name="T45" fmla="*/ 0 h 1148"/>
                <a:gd name="T46" fmla="*/ 0 w 146"/>
                <a:gd name="T47" fmla="*/ 0 h 1148"/>
                <a:gd name="T48" fmla="*/ 0 w 146"/>
                <a:gd name="T49" fmla="*/ 0 h 1148"/>
                <a:gd name="T50" fmla="*/ 0 w 146"/>
                <a:gd name="T51" fmla="*/ 0 h 1148"/>
                <a:gd name="T52" fmla="*/ 0 w 146"/>
                <a:gd name="T53" fmla="*/ 0 h 1148"/>
                <a:gd name="T54" fmla="*/ 0 w 146"/>
                <a:gd name="T55" fmla="*/ 0 h 1148"/>
                <a:gd name="T56" fmla="*/ 0 w 146"/>
                <a:gd name="T57" fmla="*/ 0 h 1148"/>
                <a:gd name="T58" fmla="*/ 0 w 146"/>
                <a:gd name="T59" fmla="*/ 0 h 1148"/>
                <a:gd name="T60" fmla="*/ 0 w 146"/>
                <a:gd name="T61" fmla="*/ 0 h 1148"/>
                <a:gd name="T62" fmla="*/ 0 w 146"/>
                <a:gd name="T63" fmla="*/ 0 h 1148"/>
                <a:gd name="T64" fmla="*/ 0 w 146"/>
                <a:gd name="T65" fmla="*/ 0 h 1148"/>
                <a:gd name="T66" fmla="*/ 0 w 146"/>
                <a:gd name="T67" fmla="*/ 0 h 1148"/>
                <a:gd name="T68" fmla="*/ 0 w 146"/>
                <a:gd name="T69" fmla="*/ 0 h 1148"/>
                <a:gd name="T70" fmla="*/ 0 w 146"/>
                <a:gd name="T71" fmla="*/ 0 h 1148"/>
                <a:gd name="T72" fmla="*/ 0 w 146"/>
                <a:gd name="T73" fmla="*/ 0 h 1148"/>
                <a:gd name="T74" fmla="*/ 0 w 146"/>
                <a:gd name="T75" fmla="*/ 0 h 1148"/>
                <a:gd name="T76" fmla="*/ 0 w 146"/>
                <a:gd name="T77" fmla="*/ 0 h 1148"/>
                <a:gd name="T78" fmla="*/ 0 w 146"/>
                <a:gd name="T79" fmla="*/ 0 h 1148"/>
                <a:gd name="T80" fmla="*/ 0 w 146"/>
                <a:gd name="T81" fmla="*/ 0 h 1148"/>
                <a:gd name="T82" fmla="*/ 0 w 146"/>
                <a:gd name="T83" fmla="*/ 0 h 1148"/>
                <a:gd name="T84" fmla="*/ 0 w 146"/>
                <a:gd name="T85" fmla="*/ 0 h 1148"/>
                <a:gd name="T86" fmla="*/ 0 w 146"/>
                <a:gd name="T87" fmla="*/ 0 h 1148"/>
                <a:gd name="T88" fmla="*/ 0 w 146"/>
                <a:gd name="T89" fmla="*/ 0 h 1148"/>
                <a:gd name="T90" fmla="*/ 0 w 146"/>
                <a:gd name="T91" fmla="*/ 0 h 1148"/>
                <a:gd name="T92" fmla="*/ 0 w 146"/>
                <a:gd name="T93" fmla="*/ 0 h 1148"/>
                <a:gd name="T94" fmla="*/ 0 w 146"/>
                <a:gd name="T95" fmla="*/ 0 h 1148"/>
                <a:gd name="T96" fmla="*/ 0 w 146"/>
                <a:gd name="T97" fmla="*/ 0 h 1148"/>
                <a:gd name="T98" fmla="*/ 0 w 146"/>
                <a:gd name="T99" fmla="*/ 0 h 1148"/>
                <a:gd name="T100" fmla="*/ 0 w 146"/>
                <a:gd name="T101" fmla="*/ 0 h 1148"/>
                <a:gd name="T102" fmla="*/ 0 w 146"/>
                <a:gd name="T103" fmla="*/ 0 h 1148"/>
                <a:gd name="T104" fmla="*/ 0 w 146"/>
                <a:gd name="T105" fmla="*/ 0 h 1148"/>
                <a:gd name="T106" fmla="*/ 0 w 146"/>
                <a:gd name="T107" fmla="*/ 0 h 1148"/>
                <a:gd name="T108" fmla="*/ 0 w 146"/>
                <a:gd name="T109" fmla="*/ 0 h 1148"/>
                <a:gd name="T110" fmla="*/ 0 w 146"/>
                <a:gd name="T111" fmla="*/ 0 h 1148"/>
                <a:gd name="T112" fmla="*/ 0 w 146"/>
                <a:gd name="T113" fmla="*/ 0 h 1148"/>
                <a:gd name="T114" fmla="*/ 0 w 146"/>
                <a:gd name="T115" fmla="*/ 0 h 1148"/>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146"/>
                <a:gd name="T175" fmla="*/ 0 h 1148"/>
                <a:gd name="T176" fmla="*/ 146 w 146"/>
                <a:gd name="T177" fmla="*/ 1148 h 1148"/>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146" h="1148">
                  <a:moveTo>
                    <a:pt x="107" y="438"/>
                  </a:moveTo>
                  <a:lnTo>
                    <a:pt x="103" y="468"/>
                  </a:lnTo>
                  <a:lnTo>
                    <a:pt x="100" y="498"/>
                  </a:lnTo>
                  <a:lnTo>
                    <a:pt x="95" y="529"/>
                  </a:lnTo>
                  <a:lnTo>
                    <a:pt x="92" y="559"/>
                  </a:lnTo>
                  <a:lnTo>
                    <a:pt x="88" y="590"/>
                  </a:lnTo>
                  <a:lnTo>
                    <a:pt x="85" y="621"/>
                  </a:lnTo>
                  <a:lnTo>
                    <a:pt x="81" y="651"/>
                  </a:lnTo>
                  <a:lnTo>
                    <a:pt x="79" y="683"/>
                  </a:lnTo>
                  <a:lnTo>
                    <a:pt x="75" y="714"/>
                  </a:lnTo>
                  <a:lnTo>
                    <a:pt x="71" y="745"/>
                  </a:lnTo>
                  <a:lnTo>
                    <a:pt x="68" y="776"/>
                  </a:lnTo>
                  <a:lnTo>
                    <a:pt x="64" y="807"/>
                  </a:lnTo>
                  <a:lnTo>
                    <a:pt x="60" y="838"/>
                  </a:lnTo>
                  <a:lnTo>
                    <a:pt x="56" y="870"/>
                  </a:lnTo>
                  <a:lnTo>
                    <a:pt x="51" y="901"/>
                  </a:lnTo>
                  <a:lnTo>
                    <a:pt x="47" y="932"/>
                  </a:lnTo>
                  <a:lnTo>
                    <a:pt x="45" y="936"/>
                  </a:lnTo>
                  <a:lnTo>
                    <a:pt x="43" y="941"/>
                  </a:lnTo>
                  <a:lnTo>
                    <a:pt x="42" y="946"/>
                  </a:lnTo>
                  <a:lnTo>
                    <a:pt x="40" y="951"/>
                  </a:lnTo>
                  <a:lnTo>
                    <a:pt x="39" y="957"/>
                  </a:lnTo>
                  <a:lnTo>
                    <a:pt x="39" y="962"/>
                  </a:lnTo>
                  <a:lnTo>
                    <a:pt x="39" y="969"/>
                  </a:lnTo>
                  <a:lnTo>
                    <a:pt x="39" y="975"/>
                  </a:lnTo>
                  <a:lnTo>
                    <a:pt x="33" y="985"/>
                  </a:lnTo>
                  <a:lnTo>
                    <a:pt x="31" y="995"/>
                  </a:lnTo>
                  <a:lnTo>
                    <a:pt x="31" y="1005"/>
                  </a:lnTo>
                  <a:lnTo>
                    <a:pt x="31" y="1014"/>
                  </a:lnTo>
                  <a:lnTo>
                    <a:pt x="31" y="1025"/>
                  </a:lnTo>
                  <a:lnTo>
                    <a:pt x="30" y="1034"/>
                  </a:lnTo>
                  <a:lnTo>
                    <a:pt x="26" y="1043"/>
                  </a:lnTo>
                  <a:lnTo>
                    <a:pt x="19" y="1052"/>
                  </a:lnTo>
                  <a:lnTo>
                    <a:pt x="20" y="1066"/>
                  </a:lnTo>
                  <a:lnTo>
                    <a:pt x="19" y="1079"/>
                  </a:lnTo>
                  <a:lnTo>
                    <a:pt x="18" y="1091"/>
                  </a:lnTo>
                  <a:lnTo>
                    <a:pt x="17" y="1103"/>
                  </a:lnTo>
                  <a:lnTo>
                    <a:pt x="15" y="1116"/>
                  </a:lnTo>
                  <a:lnTo>
                    <a:pt x="12" y="1127"/>
                  </a:lnTo>
                  <a:lnTo>
                    <a:pt x="10" y="1137"/>
                  </a:lnTo>
                  <a:lnTo>
                    <a:pt x="8" y="1148"/>
                  </a:lnTo>
                  <a:lnTo>
                    <a:pt x="5" y="1141"/>
                  </a:lnTo>
                  <a:lnTo>
                    <a:pt x="4" y="1132"/>
                  </a:lnTo>
                  <a:lnTo>
                    <a:pt x="4" y="1123"/>
                  </a:lnTo>
                  <a:lnTo>
                    <a:pt x="4" y="1111"/>
                  </a:lnTo>
                  <a:lnTo>
                    <a:pt x="3" y="1101"/>
                  </a:lnTo>
                  <a:lnTo>
                    <a:pt x="3" y="1090"/>
                  </a:lnTo>
                  <a:lnTo>
                    <a:pt x="2" y="1081"/>
                  </a:lnTo>
                  <a:lnTo>
                    <a:pt x="0" y="1072"/>
                  </a:lnTo>
                  <a:lnTo>
                    <a:pt x="2" y="1074"/>
                  </a:lnTo>
                  <a:lnTo>
                    <a:pt x="5" y="1074"/>
                  </a:lnTo>
                  <a:lnTo>
                    <a:pt x="8" y="1074"/>
                  </a:lnTo>
                  <a:lnTo>
                    <a:pt x="11" y="1074"/>
                  </a:lnTo>
                  <a:lnTo>
                    <a:pt x="15" y="1068"/>
                  </a:lnTo>
                  <a:lnTo>
                    <a:pt x="16" y="1063"/>
                  </a:lnTo>
                  <a:lnTo>
                    <a:pt x="15" y="1055"/>
                  </a:lnTo>
                  <a:lnTo>
                    <a:pt x="15" y="1048"/>
                  </a:lnTo>
                  <a:lnTo>
                    <a:pt x="11" y="1044"/>
                  </a:lnTo>
                  <a:lnTo>
                    <a:pt x="9" y="1048"/>
                  </a:lnTo>
                  <a:lnTo>
                    <a:pt x="7" y="1051"/>
                  </a:lnTo>
                  <a:lnTo>
                    <a:pt x="4" y="1055"/>
                  </a:lnTo>
                  <a:lnTo>
                    <a:pt x="3" y="1059"/>
                  </a:lnTo>
                  <a:lnTo>
                    <a:pt x="3" y="1010"/>
                  </a:lnTo>
                  <a:lnTo>
                    <a:pt x="7" y="1010"/>
                  </a:lnTo>
                  <a:lnTo>
                    <a:pt x="9" y="1008"/>
                  </a:lnTo>
                  <a:lnTo>
                    <a:pt x="10" y="1007"/>
                  </a:lnTo>
                  <a:lnTo>
                    <a:pt x="11" y="1006"/>
                  </a:lnTo>
                  <a:lnTo>
                    <a:pt x="8" y="989"/>
                  </a:lnTo>
                  <a:lnTo>
                    <a:pt x="7" y="969"/>
                  </a:lnTo>
                  <a:lnTo>
                    <a:pt x="8" y="950"/>
                  </a:lnTo>
                  <a:lnTo>
                    <a:pt x="9" y="928"/>
                  </a:lnTo>
                  <a:lnTo>
                    <a:pt x="10" y="907"/>
                  </a:lnTo>
                  <a:lnTo>
                    <a:pt x="12" y="886"/>
                  </a:lnTo>
                  <a:lnTo>
                    <a:pt x="13" y="866"/>
                  </a:lnTo>
                  <a:lnTo>
                    <a:pt x="15" y="847"/>
                  </a:lnTo>
                  <a:lnTo>
                    <a:pt x="23" y="841"/>
                  </a:lnTo>
                  <a:lnTo>
                    <a:pt x="15" y="833"/>
                  </a:lnTo>
                  <a:lnTo>
                    <a:pt x="13" y="815"/>
                  </a:lnTo>
                  <a:lnTo>
                    <a:pt x="15" y="797"/>
                  </a:lnTo>
                  <a:lnTo>
                    <a:pt x="17" y="778"/>
                  </a:lnTo>
                  <a:lnTo>
                    <a:pt x="20" y="760"/>
                  </a:lnTo>
                  <a:lnTo>
                    <a:pt x="24" y="741"/>
                  </a:lnTo>
                  <a:lnTo>
                    <a:pt x="26" y="723"/>
                  </a:lnTo>
                  <a:lnTo>
                    <a:pt x="26" y="704"/>
                  </a:lnTo>
                  <a:lnTo>
                    <a:pt x="23" y="687"/>
                  </a:lnTo>
                  <a:lnTo>
                    <a:pt x="25" y="680"/>
                  </a:lnTo>
                  <a:lnTo>
                    <a:pt x="30" y="672"/>
                  </a:lnTo>
                  <a:lnTo>
                    <a:pt x="30" y="666"/>
                  </a:lnTo>
                  <a:lnTo>
                    <a:pt x="23" y="661"/>
                  </a:lnTo>
                  <a:lnTo>
                    <a:pt x="39" y="649"/>
                  </a:lnTo>
                  <a:lnTo>
                    <a:pt x="35" y="646"/>
                  </a:lnTo>
                  <a:lnTo>
                    <a:pt x="31" y="645"/>
                  </a:lnTo>
                  <a:lnTo>
                    <a:pt x="26" y="645"/>
                  </a:lnTo>
                  <a:lnTo>
                    <a:pt x="23" y="645"/>
                  </a:lnTo>
                  <a:lnTo>
                    <a:pt x="28" y="640"/>
                  </a:lnTo>
                  <a:lnTo>
                    <a:pt x="31" y="634"/>
                  </a:lnTo>
                  <a:lnTo>
                    <a:pt x="30" y="628"/>
                  </a:lnTo>
                  <a:lnTo>
                    <a:pt x="28" y="623"/>
                  </a:lnTo>
                  <a:lnTo>
                    <a:pt x="27" y="617"/>
                  </a:lnTo>
                  <a:lnTo>
                    <a:pt x="27" y="612"/>
                  </a:lnTo>
                  <a:lnTo>
                    <a:pt x="31" y="607"/>
                  </a:lnTo>
                  <a:lnTo>
                    <a:pt x="39" y="603"/>
                  </a:lnTo>
                  <a:lnTo>
                    <a:pt x="40" y="597"/>
                  </a:lnTo>
                  <a:lnTo>
                    <a:pt x="39" y="592"/>
                  </a:lnTo>
                  <a:lnTo>
                    <a:pt x="36" y="586"/>
                  </a:lnTo>
                  <a:lnTo>
                    <a:pt x="33" y="581"/>
                  </a:lnTo>
                  <a:lnTo>
                    <a:pt x="31" y="575"/>
                  </a:lnTo>
                  <a:lnTo>
                    <a:pt x="31" y="570"/>
                  </a:lnTo>
                  <a:lnTo>
                    <a:pt x="33" y="565"/>
                  </a:lnTo>
                  <a:lnTo>
                    <a:pt x="39" y="559"/>
                  </a:lnTo>
                  <a:lnTo>
                    <a:pt x="40" y="554"/>
                  </a:lnTo>
                  <a:lnTo>
                    <a:pt x="40" y="548"/>
                  </a:lnTo>
                  <a:lnTo>
                    <a:pt x="36" y="542"/>
                  </a:lnTo>
                  <a:lnTo>
                    <a:pt x="34" y="536"/>
                  </a:lnTo>
                  <a:lnTo>
                    <a:pt x="31" y="532"/>
                  </a:lnTo>
                  <a:lnTo>
                    <a:pt x="31" y="527"/>
                  </a:lnTo>
                  <a:lnTo>
                    <a:pt x="33" y="522"/>
                  </a:lnTo>
                  <a:lnTo>
                    <a:pt x="39" y="518"/>
                  </a:lnTo>
                  <a:lnTo>
                    <a:pt x="36" y="507"/>
                  </a:lnTo>
                  <a:lnTo>
                    <a:pt x="38" y="498"/>
                  </a:lnTo>
                  <a:lnTo>
                    <a:pt x="39" y="488"/>
                  </a:lnTo>
                  <a:lnTo>
                    <a:pt x="41" y="476"/>
                  </a:lnTo>
                  <a:lnTo>
                    <a:pt x="42" y="466"/>
                  </a:lnTo>
                  <a:lnTo>
                    <a:pt x="43" y="457"/>
                  </a:lnTo>
                  <a:lnTo>
                    <a:pt x="42" y="448"/>
                  </a:lnTo>
                  <a:lnTo>
                    <a:pt x="39" y="438"/>
                  </a:lnTo>
                  <a:lnTo>
                    <a:pt x="40" y="422"/>
                  </a:lnTo>
                  <a:lnTo>
                    <a:pt x="42" y="406"/>
                  </a:lnTo>
                  <a:lnTo>
                    <a:pt x="43" y="390"/>
                  </a:lnTo>
                  <a:lnTo>
                    <a:pt x="45" y="375"/>
                  </a:lnTo>
                  <a:lnTo>
                    <a:pt x="46" y="359"/>
                  </a:lnTo>
                  <a:lnTo>
                    <a:pt x="47" y="344"/>
                  </a:lnTo>
                  <a:lnTo>
                    <a:pt x="48" y="329"/>
                  </a:lnTo>
                  <a:lnTo>
                    <a:pt x="50" y="313"/>
                  </a:lnTo>
                  <a:lnTo>
                    <a:pt x="51" y="298"/>
                  </a:lnTo>
                  <a:lnTo>
                    <a:pt x="53" y="283"/>
                  </a:lnTo>
                  <a:lnTo>
                    <a:pt x="54" y="268"/>
                  </a:lnTo>
                  <a:lnTo>
                    <a:pt x="55" y="253"/>
                  </a:lnTo>
                  <a:lnTo>
                    <a:pt x="56" y="238"/>
                  </a:lnTo>
                  <a:lnTo>
                    <a:pt x="57" y="223"/>
                  </a:lnTo>
                  <a:lnTo>
                    <a:pt x="60" y="207"/>
                  </a:lnTo>
                  <a:lnTo>
                    <a:pt x="61" y="192"/>
                  </a:lnTo>
                  <a:lnTo>
                    <a:pt x="61" y="171"/>
                  </a:lnTo>
                  <a:lnTo>
                    <a:pt x="61" y="150"/>
                  </a:lnTo>
                  <a:lnTo>
                    <a:pt x="62" y="130"/>
                  </a:lnTo>
                  <a:lnTo>
                    <a:pt x="63" y="109"/>
                  </a:lnTo>
                  <a:lnTo>
                    <a:pt x="64" y="89"/>
                  </a:lnTo>
                  <a:lnTo>
                    <a:pt x="66" y="69"/>
                  </a:lnTo>
                  <a:lnTo>
                    <a:pt x="69" y="48"/>
                  </a:lnTo>
                  <a:lnTo>
                    <a:pt x="72" y="27"/>
                  </a:lnTo>
                  <a:lnTo>
                    <a:pt x="75" y="49"/>
                  </a:lnTo>
                  <a:lnTo>
                    <a:pt x="77" y="72"/>
                  </a:lnTo>
                  <a:lnTo>
                    <a:pt x="78" y="94"/>
                  </a:lnTo>
                  <a:lnTo>
                    <a:pt x="78" y="116"/>
                  </a:lnTo>
                  <a:lnTo>
                    <a:pt x="77" y="138"/>
                  </a:lnTo>
                  <a:lnTo>
                    <a:pt x="76" y="161"/>
                  </a:lnTo>
                  <a:lnTo>
                    <a:pt x="75" y="183"/>
                  </a:lnTo>
                  <a:lnTo>
                    <a:pt x="72" y="205"/>
                  </a:lnTo>
                  <a:lnTo>
                    <a:pt x="70" y="226"/>
                  </a:lnTo>
                  <a:lnTo>
                    <a:pt x="66" y="248"/>
                  </a:lnTo>
                  <a:lnTo>
                    <a:pt x="64" y="270"/>
                  </a:lnTo>
                  <a:lnTo>
                    <a:pt x="62" y="293"/>
                  </a:lnTo>
                  <a:lnTo>
                    <a:pt x="58" y="315"/>
                  </a:lnTo>
                  <a:lnTo>
                    <a:pt x="56" y="338"/>
                  </a:lnTo>
                  <a:lnTo>
                    <a:pt x="55" y="360"/>
                  </a:lnTo>
                  <a:lnTo>
                    <a:pt x="53" y="383"/>
                  </a:lnTo>
                  <a:lnTo>
                    <a:pt x="65" y="388"/>
                  </a:lnTo>
                  <a:lnTo>
                    <a:pt x="73" y="396"/>
                  </a:lnTo>
                  <a:lnTo>
                    <a:pt x="77" y="406"/>
                  </a:lnTo>
                  <a:lnTo>
                    <a:pt x="78" y="419"/>
                  </a:lnTo>
                  <a:lnTo>
                    <a:pt x="77" y="433"/>
                  </a:lnTo>
                  <a:lnTo>
                    <a:pt x="75" y="448"/>
                  </a:lnTo>
                  <a:lnTo>
                    <a:pt x="73" y="460"/>
                  </a:lnTo>
                  <a:lnTo>
                    <a:pt x="72" y="472"/>
                  </a:lnTo>
                  <a:lnTo>
                    <a:pt x="71" y="505"/>
                  </a:lnTo>
                  <a:lnTo>
                    <a:pt x="69" y="539"/>
                  </a:lnTo>
                  <a:lnTo>
                    <a:pt x="65" y="572"/>
                  </a:lnTo>
                  <a:lnTo>
                    <a:pt x="62" y="604"/>
                  </a:lnTo>
                  <a:lnTo>
                    <a:pt x="58" y="638"/>
                  </a:lnTo>
                  <a:lnTo>
                    <a:pt x="55" y="670"/>
                  </a:lnTo>
                  <a:lnTo>
                    <a:pt x="50" y="703"/>
                  </a:lnTo>
                  <a:lnTo>
                    <a:pt x="46" y="736"/>
                  </a:lnTo>
                  <a:lnTo>
                    <a:pt x="41" y="768"/>
                  </a:lnTo>
                  <a:lnTo>
                    <a:pt x="38" y="800"/>
                  </a:lnTo>
                  <a:lnTo>
                    <a:pt x="33" y="832"/>
                  </a:lnTo>
                  <a:lnTo>
                    <a:pt x="28" y="866"/>
                  </a:lnTo>
                  <a:lnTo>
                    <a:pt x="25" y="898"/>
                  </a:lnTo>
                  <a:lnTo>
                    <a:pt x="20" y="930"/>
                  </a:lnTo>
                  <a:lnTo>
                    <a:pt x="17" y="962"/>
                  </a:lnTo>
                  <a:lnTo>
                    <a:pt x="15" y="995"/>
                  </a:lnTo>
                  <a:lnTo>
                    <a:pt x="19" y="998"/>
                  </a:lnTo>
                  <a:lnTo>
                    <a:pt x="25" y="982"/>
                  </a:lnTo>
                  <a:lnTo>
                    <a:pt x="28" y="966"/>
                  </a:lnTo>
                  <a:lnTo>
                    <a:pt x="32" y="950"/>
                  </a:lnTo>
                  <a:lnTo>
                    <a:pt x="33" y="934"/>
                  </a:lnTo>
                  <a:lnTo>
                    <a:pt x="35" y="918"/>
                  </a:lnTo>
                  <a:lnTo>
                    <a:pt x="36" y="901"/>
                  </a:lnTo>
                  <a:lnTo>
                    <a:pt x="39" y="884"/>
                  </a:lnTo>
                  <a:lnTo>
                    <a:pt x="42" y="867"/>
                  </a:lnTo>
                  <a:lnTo>
                    <a:pt x="80" y="567"/>
                  </a:lnTo>
                  <a:lnTo>
                    <a:pt x="85" y="567"/>
                  </a:lnTo>
                  <a:lnTo>
                    <a:pt x="87" y="533"/>
                  </a:lnTo>
                  <a:lnTo>
                    <a:pt x="89" y="497"/>
                  </a:lnTo>
                  <a:lnTo>
                    <a:pt x="92" y="463"/>
                  </a:lnTo>
                  <a:lnTo>
                    <a:pt x="95" y="427"/>
                  </a:lnTo>
                  <a:lnTo>
                    <a:pt x="99" y="391"/>
                  </a:lnTo>
                  <a:lnTo>
                    <a:pt x="102" y="355"/>
                  </a:lnTo>
                  <a:lnTo>
                    <a:pt x="107" y="320"/>
                  </a:lnTo>
                  <a:lnTo>
                    <a:pt x="110" y="283"/>
                  </a:lnTo>
                  <a:lnTo>
                    <a:pt x="115" y="247"/>
                  </a:lnTo>
                  <a:lnTo>
                    <a:pt x="119" y="211"/>
                  </a:lnTo>
                  <a:lnTo>
                    <a:pt x="124" y="176"/>
                  </a:lnTo>
                  <a:lnTo>
                    <a:pt x="129" y="140"/>
                  </a:lnTo>
                  <a:lnTo>
                    <a:pt x="133" y="104"/>
                  </a:lnTo>
                  <a:lnTo>
                    <a:pt x="138" y="70"/>
                  </a:lnTo>
                  <a:lnTo>
                    <a:pt x="142" y="34"/>
                  </a:lnTo>
                  <a:lnTo>
                    <a:pt x="146" y="0"/>
                  </a:lnTo>
                  <a:lnTo>
                    <a:pt x="145" y="26"/>
                  </a:lnTo>
                  <a:lnTo>
                    <a:pt x="144" y="54"/>
                  </a:lnTo>
                  <a:lnTo>
                    <a:pt x="142" y="81"/>
                  </a:lnTo>
                  <a:lnTo>
                    <a:pt x="141" y="108"/>
                  </a:lnTo>
                  <a:lnTo>
                    <a:pt x="139" y="135"/>
                  </a:lnTo>
                  <a:lnTo>
                    <a:pt x="137" y="163"/>
                  </a:lnTo>
                  <a:lnTo>
                    <a:pt x="133" y="191"/>
                  </a:lnTo>
                  <a:lnTo>
                    <a:pt x="131" y="218"/>
                  </a:lnTo>
                  <a:lnTo>
                    <a:pt x="127" y="247"/>
                  </a:lnTo>
                  <a:lnTo>
                    <a:pt x="125" y="275"/>
                  </a:lnTo>
                  <a:lnTo>
                    <a:pt x="122" y="302"/>
                  </a:lnTo>
                  <a:lnTo>
                    <a:pt x="118" y="330"/>
                  </a:lnTo>
                  <a:lnTo>
                    <a:pt x="115" y="357"/>
                  </a:lnTo>
                  <a:lnTo>
                    <a:pt x="113" y="384"/>
                  </a:lnTo>
                  <a:lnTo>
                    <a:pt x="109" y="412"/>
                  </a:lnTo>
                  <a:lnTo>
                    <a:pt x="107" y="438"/>
                  </a:ln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5616" name="Freeform 15">
              <a:extLst>
                <a:ext uri="{FF2B5EF4-FFF2-40B4-BE49-F238E27FC236}">
                  <a16:creationId xmlns:a16="http://schemas.microsoft.com/office/drawing/2014/main" id="{026696D4-A5BA-3DA8-E121-A15DC56E2E58}"/>
                </a:ext>
              </a:extLst>
            </p:cNvPr>
            <p:cNvSpPr>
              <a:spLocks/>
            </p:cNvSpPr>
            <p:nvPr/>
          </p:nvSpPr>
          <p:spPr bwMode="auto">
            <a:xfrm>
              <a:off x="2324" y="3345"/>
              <a:ext cx="18" cy="38"/>
            </a:xfrm>
            <a:custGeom>
              <a:avLst/>
              <a:gdLst>
                <a:gd name="T0" fmla="*/ 0 w 44"/>
                <a:gd name="T1" fmla="*/ 0 h 127"/>
                <a:gd name="T2" fmla="*/ 0 w 44"/>
                <a:gd name="T3" fmla="*/ 0 h 127"/>
                <a:gd name="T4" fmla="*/ 0 w 44"/>
                <a:gd name="T5" fmla="*/ 0 h 127"/>
                <a:gd name="T6" fmla="*/ 0 w 44"/>
                <a:gd name="T7" fmla="*/ 0 h 127"/>
                <a:gd name="T8" fmla="*/ 0 w 44"/>
                <a:gd name="T9" fmla="*/ 0 h 127"/>
                <a:gd name="T10" fmla="*/ 0 w 44"/>
                <a:gd name="T11" fmla="*/ 0 h 127"/>
                <a:gd name="T12" fmla="*/ 0 w 44"/>
                <a:gd name="T13" fmla="*/ 0 h 127"/>
                <a:gd name="T14" fmla="*/ 0 w 44"/>
                <a:gd name="T15" fmla="*/ 0 h 127"/>
                <a:gd name="T16" fmla="*/ 0 w 44"/>
                <a:gd name="T17" fmla="*/ 0 h 127"/>
                <a:gd name="T18" fmla="*/ 0 w 44"/>
                <a:gd name="T19" fmla="*/ 0 h 127"/>
                <a:gd name="T20" fmla="*/ 0 w 44"/>
                <a:gd name="T21" fmla="*/ 0 h 127"/>
                <a:gd name="T22" fmla="*/ 0 w 44"/>
                <a:gd name="T23" fmla="*/ 0 h 127"/>
                <a:gd name="T24" fmla="*/ 0 w 44"/>
                <a:gd name="T25" fmla="*/ 0 h 127"/>
                <a:gd name="T26" fmla="*/ 0 w 44"/>
                <a:gd name="T27" fmla="*/ 0 h 127"/>
                <a:gd name="T28" fmla="*/ 0 w 44"/>
                <a:gd name="T29" fmla="*/ 0 h 127"/>
                <a:gd name="T30" fmla="*/ 0 w 44"/>
                <a:gd name="T31" fmla="*/ 0 h 127"/>
                <a:gd name="T32" fmla="*/ 0 w 44"/>
                <a:gd name="T33" fmla="*/ 0 h 127"/>
                <a:gd name="T34" fmla="*/ 0 w 44"/>
                <a:gd name="T35" fmla="*/ 0 h 127"/>
                <a:gd name="T36" fmla="*/ 0 w 44"/>
                <a:gd name="T37" fmla="*/ 0 h 127"/>
                <a:gd name="T38" fmla="*/ 0 w 44"/>
                <a:gd name="T39" fmla="*/ 0 h 127"/>
                <a:gd name="T40" fmla="*/ 0 w 44"/>
                <a:gd name="T41" fmla="*/ 0 h 127"/>
                <a:gd name="T42" fmla="*/ 0 w 44"/>
                <a:gd name="T43" fmla="*/ 0 h 127"/>
                <a:gd name="T44" fmla="*/ 0 w 44"/>
                <a:gd name="T45" fmla="*/ 0 h 127"/>
                <a:gd name="T46" fmla="*/ 0 w 44"/>
                <a:gd name="T47" fmla="*/ 0 h 127"/>
                <a:gd name="T48" fmla="*/ 0 w 44"/>
                <a:gd name="T49" fmla="*/ 0 h 127"/>
                <a:gd name="T50" fmla="*/ 0 w 44"/>
                <a:gd name="T51" fmla="*/ 0 h 127"/>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44"/>
                <a:gd name="T79" fmla="*/ 0 h 127"/>
                <a:gd name="T80" fmla="*/ 44 w 44"/>
                <a:gd name="T81" fmla="*/ 127 h 127"/>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44" h="127">
                  <a:moveTo>
                    <a:pt x="28" y="54"/>
                  </a:moveTo>
                  <a:lnTo>
                    <a:pt x="33" y="63"/>
                  </a:lnTo>
                  <a:lnTo>
                    <a:pt x="35" y="72"/>
                  </a:lnTo>
                  <a:lnTo>
                    <a:pt x="36" y="81"/>
                  </a:lnTo>
                  <a:lnTo>
                    <a:pt x="37" y="89"/>
                  </a:lnTo>
                  <a:lnTo>
                    <a:pt x="37" y="99"/>
                  </a:lnTo>
                  <a:lnTo>
                    <a:pt x="38" y="108"/>
                  </a:lnTo>
                  <a:lnTo>
                    <a:pt x="41" y="117"/>
                  </a:lnTo>
                  <a:lnTo>
                    <a:pt x="44" y="127"/>
                  </a:lnTo>
                  <a:lnTo>
                    <a:pt x="39" y="121"/>
                  </a:lnTo>
                  <a:lnTo>
                    <a:pt x="35" y="112"/>
                  </a:lnTo>
                  <a:lnTo>
                    <a:pt x="31" y="103"/>
                  </a:lnTo>
                  <a:lnTo>
                    <a:pt x="28" y="94"/>
                  </a:lnTo>
                  <a:lnTo>
                    <a:pt x="24" y="86"/>
                  </a:lnTo>
                  <a:lnTo>
                    <a:pt x="21" y="77"/>
                  </a:lnTo>
                  <a:lnTo>
                    <a:pt x="18" y="69"/>
                  </a:lnTo>
                  <a:lnTo>
                    <a:pt x="13" y="62"/>
                  </a:lnTo>
                  <a:lnTo>
                    <a:pt x="13" y="53"/>
                  </a:lnTo>
                  <a:lnTo>
                    <a:pt x="11" y="43"/>
                  </a:lnTo>
                  <a:lnTo>
                    <a:pt x="7" y="34"/>
                  </a:lnTo>
                  <a:lnTo>
                    <a:pt x="4" y="25"/>
                  </a:lnTo>
                  <a:lnTo>
                    <a:pt x="1" y="17"/>
                  </a:lnTo>
                  <a:lnTo>
                    <a:pt x="0" y="10"/>
                  </a:lnTo>
                  <a:lnTo>
                    <a:pt x="3" y="4"/>
                  </a:lnTo>
                  <a:lnTo>
                    <a:pt x="8" y="0"/>
                  </a:lnTo>
                  <a:lnTo>
                    <a:pt x="28" y="54"/>
                  </a:ln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5617" name="Freeform 16">
              <a:extLst>
                <a:ext uri="{FF2B5EF4-FFF2-40B4-BE49-F238E27FC236}">
                  <a16:creationId xmlns:a16="http://schemas.microsoft.com/office/drawing/2014/main" id="{7FF32E39-B578-9594-B884-E2FF83AC0CB7}"/>
                </a:ext>
              </a:extLst>
            </p:cNvPr>
            <p:cNvSpPr>
              <a:spLocks/>
            </p:cNvSpPr>
            <p:nvPr/>
          </p:nvSpPr>
          <p:spPr bwMode="auto">
            <a:xfrm>
              <a:off x="2626" y="3352"/>
              <a:ext cx="6" cy="272"/>
            </a:xfrm>
            <a:custGeom>
              <a:avLst/>
              <a:gdLst>
                <a:gd name="T0" fmla="*/ 0 w 16"/>
                <a:gd name="T1" fmla="*/ 0 h 903"/>
                <a:gd name="T2" fmla="*/ 0 w 16"/>
                <a:gd name="T3" fmla="*/ 0 h 903"/>
                <a:gd name="T4" fmla="*/ 0 w 16"/>
                <a:gd name="T5" fmla="*/ 0 h 903"/>
                <a:gd name="T6" fmla="*/ 0 w 16"/>
                <a:gd name="T7" fmla="*/ 0 h 903"/>
                <a:gd name="T8" fmla="*/ 0 w 16"/>
                <a:gd name="T9" fmla="*/ 0 h 903"/>
                <a:gd name="T10" fmla="*/ 0 w 16"/>
                <a:gd name="T11" fmla="*/ 0 h 903"/>
                <a:gd name="T12" fmla="*/ 0 w 16"/>
                <a:gd name="T13" fmla="*/ 0 h 903"/>
                <a:gd name="T14" fmla="*/ 0 w 16"/>
                <a:gd name="T15" fmla="*/ 0 h 903"/>
                <a:gd name="T16" fmla="*/ 0 w 16"/>
                <a:gd name="T17" fmla="*/ 0 h 903"/>
                <a:gd name="T18" fmla="*/ 0 w 16"/>
                <a:gd name="T19" fmla="*/ 0 h 903"/>
                <a:gd name="T20" fmla="*/ 0 w 16"/>
                <a:gd name="T21" fmla="*/ 0 h 903"/>
                <a:gd name="T22" fmla="*/ 0 w 16"/>
                <a:gd name="T23" fmla="*/ 0 h 903"/>
                <a:gd name="T24" fmla="*/ 0 w 16"/>
                <a:gd name="T25" fmla="*/ 0 h 903"/>
                <a:gd name="T26" fmla="*/ 0 w 16"/>
                <a:gd name="T27" fmla="*/ 0 h 903"/>
                <a:gd name="T28" fmla="*/ 0 w 16"/>
                <a:gd name="T29" fmla="*/ 0 h 903"/>
                <a:gd name="T30" fmla="*/ 0 w 16"/>
                <a:gd name="T31" fmla="*/ 0 h 903"/>
                <a:gd name="T32" fmla="*/ 0 w 16"/>
                <a:gd name="T33" fmla="*/ 0 h 903"/>
                <a:gd name="T34" fmla="*/ 0 w 16"/>
                <a:gd name="T35" fmla="*/ 0 h 903"/>
                <a:gd name="T36" fmla="*/ 0 w 16"/>
                <a:gd name="T37" fmla="*/ 0 h 903"/>
                <a:gd name="T38" fmla="*/ 0 w 16"/>
                <a:gd name="T39" fmla="*/ 0 h 903"/>
                <a:gd name="T40" fmla="*/ 0 w 16"/>
                <a:gd name="T41" fmla="*/ 0 h 903"/>
                <a:gd name="T42" fmla="*/ 0 w 16"/>
                <a:gd name="T43" fmla="*/ 0 h 903"/>
                <a:gd name="T44" fmla="*/ 0 w 16"/>
                <a:gd name="T45" fmla="*/ 0 h 903"/>
                <a:gd name="T46" fmla="*/ 0 w 16"/>
                <a:gd name="T47" fmla="*/ 0 h 903"/>
                <a:gd name="T48" fmla="*/ 0 w 16"/>
                <a:gd name="T49" fmla="*/ 0 h 903"/>
                <a:gd name="T50" fmla="*/ 0 w 16"/>
                <a:gd name="T51" fmla="*/ 0 h 903"/>
                <a:gd name="T52" fmla="*/ 0 w 16"/>
                <a:gd name="T53" fmla="*/ 0 h 903"/>
                <a:gd name="T54" fmla="*/ 0 w 16"/>
                <a:gd name="T55" fmla="*/ 0 h 903"/>
                <a:gd name="T56" fmla="*/ 0 w 16"/>
                <a:gd name="T57" fmla="*/ 0 h 903"/>
                <a:gd name="T58" fmla="*/ 0 w 16"/>
                <a:gd name="T59" fmla="*/ 0 h 903"/>
                <a:gd name="T60" fmla="*/ 0 w 16"/>
                <a:gd name="T61" fmla="*/ 0 h 903"/>
                <a:gd name="T62" fmla="*/ 0 w 16"/>
                <a:gd name="T63" fmla="*/ 0 h 903"/>
                <a:gd name="T64" fmla="*/ 0 w 16"/>
                <a:gd name="T65" fmla="*/ 0 h 903"/>
                <a:gd name="T66" fmla="*/ 0 w 16"/>
                <a:gd name="T67" fmla="*/ 0 h 903"/>
                <a:gd name="T68" fmla="*/ 0 w 16"/>
                <a:gd name="T69" fmla="*/ 0 h 903"/>
                <a:gd name="T70" fmla="*/ 0 w 16"/>
                <a:gd name="T71" fmla="*/ 0 h 903"/>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16"/>
                <a:gd name="T109" fmla="*/ 0 h 903"/>
                <a:gd name="T110" fmla="*/ 16 w 16"/>
                <a:gd name="T111" fmla="*/ 903 h 903"/>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16" h="903">
                  <a:moveTo>
                    <a:pt x="16" y="3"/>
                  </a:moveTo>
                  <a:lnTo>
                    <a:pt x="16" y="32"/>
                  </a:lnTo>
                  <a:lnTo>
                    <a:pt x="16" y="62"/>
                  </a:lnTo>
                  <a:lnTo>
                    <a:pt x="15" y="91"/>
                  </a:lnTo>
                  <a:lnTo>
                    <a:pt x="15" y="118"/>
                  </a:lnTo>
                  <a:lnTo>
                    <a:pt x="15" y="147"/>
                  </a:lnTo>
                  <a:lnTo>
                    <a:pt x="15" y="176"/>
                  </a:lnTo>
                  <a:lnTo>
                    <a:pt x="15" y="203"/>
                  </a:lnTo>
                  <a:lnTo>
                    <a:pt x="15" y="232"/>
                  </a:lnTo>
                  <a:lnTo>
                    <a:pt x="15" y="260"/>
                  </a:lnTo>
                  <a:lnTo>
                    <a:pt x="15" y="288"/>
                  </a:lnTo>
                  <a:lnTo>
                    <a:pt x="16" y="315"/>
                  </a:lnTo>
                  <a:lnTo>
                    <a:pt x="16" y="343"/>
                  </a:lnTo>
                  <a:lnTo>
                    <a:pt x="16" y="370"/>
                  </a:lnTo>
                  <a:lnTo>
                    <a:pt x="16" y="398"/>
                  </a:lnTo>
                  <a:lnTo>
                    <a:pt x="16" y="426"/>
                  </a:lnTo>
                  <a:lnTo>
                    <a:pt x="16" y="452"/>
                  </a:lnTo>
                  <a:lnTo>
                    <a:pt x="16" y="480"/>
                  </a:lnTo>
                  <a:lnTo>
                    <a:pt x="16" y="508"/>
                  </a:lnTo>
                  <a:lnTo>
                    <a:pt x="16" y="535"/>
                  </a:lnTo>
                  <a:lnTo>
                    <a:pt x="16" y="563"/>
                  </a:lnTo>
                  <a:lnTo>
                    <a:pt x="16" y="590"/>
                  </a:lnTo>
                  <a:lnTo>
                    <a:pt x="15" y="618"/>
                  </a:lnTo>
                  <a:lnTo>
                    <a:pt x="15" y="646"/>
                  </a:lnTo>
                  <a:lnTo>
                    <a:pt x="15" y="673"/>
                  </a:lnTo>
                  <a:lnTo>
                    <a:pt x="13" y="702"/>
                  </a:lnTo>
                  <a:lnTo>
                    <a:pt x="13" y="730"/>
                  </a:lnTo>
                  <a:lnTo>
                    <a:pt x="12" y="759"/>
                  </a:lnTo>
                  <a:lnTo>
                    <a:pt x="12" y="787"/>
                  </a:lnTo>
                  <a:lnTo>
                    <a:pt x="11" y="815"/>
                  </a:lnTo>
                  <a:lnTo>
                    <a:pt x="10" y="844"/>
                  </a:lnTo>
                  <a:lnTo>
                    <a:pt x="9" y="874"/>
                  </a:lnTo>
                  <a:lnTo>
                    <a:pt x="8" y="903"/>
                  </a:lnTo>
                  <a:lnTo>
                    <a:pt x="0" y="857"/>
                  </a:lnTo>
                  <a:lnTo>
                    <a:pt x="0" y="0"/>
                  </a:lnTo>
                  <a:lnTo>
                    <a:pt x="16" y="3"/>
                  </a:ln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5618" name="Freeform 17">
              <a:extLst>
                <a:ext uri="{FF2B5EF4-FFF2-40B4-BE49-F238E27FC236}">
                  <a16:creationId xmlns:a16="http://schemas.microsoft.com/office/drawing/2014/main" id="{AA51F530-19D5-477C-41CE-9653F2F1B222}"/>
                </a:ext>
              </a:extLst>
            </p:cNvPr>
            <p:cNvSpPr>
              <a:spLocks/>
            </p:cNvSpPr>
            <p:nvPr/>
          </p:nvSpPr>
          <p:spPr bwMode="auto">
            <a:xfrm>
              <a:off x="2277" y="3356"/>
              <a:ext cx="34" cy="64"/>
            </a:xfrm>
            <a:custGeom>
              <a:avLst/>
              <a:gdLst>
                <a:gd name="T0" fmla="*/ 0 w 84"/>
                <a:gd name="T1" fmla="*/ 0 h 213"/>
                <a:gd name="T2" fmla="*/ 0 w 84"/>
                <a:gd name="T3" fmla="*/ 0 h 213"/>
                <a:gd name="T4" fmla="*/ 0 w 84"/>
                <a:gd name="T5" fmla="*/ 0 h 213"/>
                <a:gd name="T6" fmla="*/ 0 w 84"/>
                <a:gd name="T7" fmla="*/ 0 h 213"/>
                <a:gd name="T8" fmla="*/ 0 w 84"/>
                <a:gd name="T9" fmla="*/ 0 h 213"/>
                <a:gd name="T10" fmla="*/ 0 w 84"/>
                <a:gd name="T11" fmla="*/ 0 h 213"/>
                <a:gd name="T12" fmla="*/ 0 w 84"/>
                <a:gd name="T13" fmla="*/ 0 h 213"/>
                <a:gd name="T14" fmla="*/ 0 w 84"/>
                <a:gd name="T15" fmla="*/ 0 h 213"/>
                <a:gd name="T16" fmla="*/ 0 w 84"/>
                <a:gd name="T17" fmla="*/ 0 h 213"/>
                <a:gd name="T18" fmla="*/ 0 w 84"/>
                <a:gd name="T19" fmla="*/ 0 h 213"/>
                <a:gd name="T20" fmla="*/ 0 w 84"/>
                <a:gd name="T21" fmla="*/ 0 h 213"/>
                <a:gd name="T22" fmla="*/ 0 w 84"/>
                <a:gd name="T23" fmla="*/ 0 h 213"/>
                <a:gd name="T24" fmla="*/ 0 w 84"/>
                <a:gd name="T25" fmla="*/ 0 h 213"/>
                <a:gd name="T26" fmla="*/ 0 w 84"/>
                <a:gd name="T27" fmla="*/ 0 h 213"/>
                <a:gd name="T28" fmla="*/ 0 w 84"/>
                <a:gd name="T29" fmla="*/ 0 h 213"/>
                <a:gd name="T30" fmla="*/ 0 w 84"/>
                <a:gd name="T31" fmla="*/ 0 h 213"/>
                <a:gd name="T32" fmla="*/ 0 w 84"/>
                <a:gd name="T33" fmla="*/ 0 h 213"/>
                <a:gd name="T34" fmla="*/ 0 w 84"/>
                <a:gd name="T35" fmla="*/ 0 h 213"/>
                <a:gd name="T36" fmla="*/ 0 w 84"/>
                <a:gd name="T37" fmla="*/ 0 h 213"/>
                <a:gd name="T38" fmla="*/ 0 w 84"/>
                <a:gd name="T39" fmla="*/ 0 h 213"/>
                <a:gd name="T40" fmla="*/ 0 w 84"/>
                <a:gd name="T41" fmla="*/ 0 h 213"/>
                <a:gd name="T42" fmla="*/ 0 w 84"/>
                <a:gd name="T43" fmla="*/ 0 h 213"/>
                <a:gd name="T44" fmla="*/ 0 w 84"/>
                <a:gd name="T45" fmla="*/ 0 h 213"/>
                <a:gd name="T46" fmla="*/ 0 w 84"/>
                <a:gd name="T47" fmla="*/ 0 h 213"/>
                <a:gd name="T48" fmla="*/ 0 w 84"/>
                <a:gd name="T49" fmla="*/ 0 h 213"/>
                <a:gd name="T50" fmla="*/ 0 w 84"/>
                <a:gd name="T51" fmla="*/ 0 h 213"/>
                <a:gd name="T52" fmla="*/ 0 w 84"/>
                <a:gd name="T53" fmla="*/ 0 h 213"/>
                <a:gd name="T54" fmla="*/ 0 w 84"/>
                <a:gd name="T55" fmla="*/ 0 h 213"/>
                <a:gd name="T56" fmla="*/ 0 w 84"/>
                <a:gd name="T57" fmla="*/ 0 h 213"/>
                <a:gd name="T58" fmla="*/ 0 w 84"/>
                <a:gd name="T59" fmla="*/ 0 h 213"/>
                <a:gd name="T60" fmla="*/ 0 w 84"/>
                <a:gd name="T61" fmla="*/ 0 h 213"/>
                <a:gd name="T62" fmla="*/ 0 w 84"/>
                <a:gd name="T63" fmla="*/ 0 h 213"/>
                <a:gd name="T64" fmla="*/ 0 w 84"/>
                <a:gd name="T65" fmla="*/ 0 h 213"/>
                <a:gd name="T66" fmla="*/ 0 w 84"/>
                <a:gd name="T67" fmla="*/ 0 h 213"/>
                <a:gd name="T68" fmla="*/ 0 w 84"/>
                <a:gd name="T69" fmla="*/ 0 h 213"/>
                <a:gd name="T70" fmla="*/ 0 w 84"/>
                <a:gd name="T71" fmla="*/ 0 h 213"/>
                <a:gd name="T72" fmla="*/ 0 w 84"/>
                <a:gd name="T73" fmla="*/ 0 h 213"/>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84"/>
                <a:gd name="T112" fmla="*/ 0 h 213"/>
                <a:gd name="T113" fmla="*/ 84 w 84"/>
                <a:gd name="T114" fmla="*/ 213 h 213"/>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84" h="213">
                  <a:moveTo>
                    <a:pt x="23" y="30"/>
                  </a:moveTo>
                  <a:lnTo>
                    <a:pt x="33" y="52"/>
                  </a:lnTo>
                  <a:lnTo>
                    <a:pt x="42" y="75"/>
                  </a:lnTo>
                  <a:lnTo>
                    <a:pt x="51" y="97"/>
                  </a:lnTo>
                  <a:lnTo>
                    <a:pt x="59" y="120"/>
                  </a:lnTo>
                  <a:lnTo>
                    <a:pt x="67" y="143"/>
                  </a:lnTo>
                  <a:lnTo>
                    <a:pt x="74" y="166"/>
                  </a:lnTo>
                  <a:lnTo>
                    <a:pt x="80" y="189"/>
                  </a:lnTo>
                  <a:lnTo>
                    <a:pt x="84" y="213"/>
                  </a:lnTo>
                  <a:lnTo>
                    <a:pt x="80" y="202"/>
                  </a:lnTo>
                  <a:lnTo>
                    <a:pt x="75" y="189"/>
                  </a:lnTo>
                  <a:lnTo>
                    <a:pt x="69" y="178"/>
                  </a:lnTo>
                  <a:lnTo>
                    <a:pt x="65" y="166"/>
                  </a:lnTo>
                  <a:lnTo>
                    <a:pt x="59" y="155"/>
                  </a:lnTo>
                  <a:lnTo>
                    <a:pt x="54" y="142"/>
                  </a:lnTo>
                  <a:lnTo>
                    <a:pt x="50" y="130"/>
                  </a:lnTo>
                  <a:lnTo>
                    <a:pt x="44" y="119"/>
                  </a:lnTo>
                  <a:lnTo>
                    <a:pt x="39" y="106"/>
                  </a:lnTo>
                  <a:lnTo>
                    <a:pt x="35" y="95"/>
                  </a:lnTo>
                  <a:lnTo>
                    <a:pt x="30" y="83"/>
                  </a:lnTo>
                  <a:lnTo>
                    <a:pt x="26" y="71"/>
                  </a:lnTo>
                  <a:lnTo>
                    <a:pt x="21" y="59"/>
                  </a:lnTo>
                  <a:lnTo>
                    <a:pt x="18" y="46"/>
                  </a:lnTo>
                  <a:lnTo>
                    <a:pt x="14" y="35"/>
                  </a:lnTo>
                  <a:lnTo>
                    <a:pt x="12" y="22"/>
                  </a:lnTo>
                  <a:lnTo>
                    <a:pt x="6" y="20"/>
                  </a:lnTo>
                  <a:lnTo>
                    <a:pt x="3" y="15"/>
                  </a:lnTo>
                  <a:lnTo>
                    <a:pt x="0" y="10"/>
                  </a:lnTo>
                  <a:lnTo>
                    <a:pt x="1" y="3"/>
                  </a:lnTo>
                  <a:lnTo>
                    <a:pt x="9" y="0"/>
                  </a:lnTo>
                  <a:lnTo>
                    <a:pt x="14" y="1"/>
                  </a:lnTo>
                  <a:lnTo>
                    <a:pt x="16" y="5"/>
                  </a:lnTo>
                  <a:lnTo>
                    <a:pt x="19" y="10"/>
                  </a:lnTo>
                  <a:lnTo>
                    <a:pt x="19" y="14"/>
                  </a:lnTo>
                  <a:lnTo>
                    <a:pt x="20" y="20"/>
                  </a:lnTo>
                  <a:lnTo>
                    <a:pt x="21" y="26"/>
                  </a:lnTo>
                  <a:lnTo>
                    <a:pt x="23" y="30"/>
                  </a:ln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5619" name="Freeform 18">
              <a:extLst>
                <a:ext uri="{FF2B5EF4-FFF2-40B4-BE49-F238E27FC236}">
                  <a16:creationId xmlns:a16="http://schemas.microsoft.com/office/drawing/2014/main" id="{44E90626-D067-3D44-D5E8-7FD51244A9D4}"/>
                </a:ext>
              </a:extLst>
            </p:cNvPr>
            <p:cNvSpPr>
              <a:spLocks/>
            </p:cNvSpPr>
            <p:nvPr/>
          </p:nvSpPr>
          <p:spPr bwMode="auto">
            <a:xfrm>
              <a:off x="2667" y="3377"/>
              <a:ext cx="25" cy="202"/>
            </a:xfrm>
            <a:custGeom>
              <a:avLst/>
              <a:gdLst>
                <a:gd name="T0" fmla="*/ 0 w 60"/>
                <a:gd name="T1" fmla="*/ 0 h 667"/>
                <a:gd name="T2" fmla="*/ 0 w 60"/>
                <a:gd name="T3" fmla="*/ 0 h 667"/>
                <a:gd name="T4" fmla="*/ 0 w 60"/>
                <a:gd name="T5" fmla="*/ 0 h 667"/>
                <a:gd name="T6" fmla="*/ 0 w 60"/>
                <a:gd name="T7" fmla="*/ 0 h 667"/>
                <a:gd name="T8" fmla="*/ 0 w 60"/>
                <a:gd name="T9" fmla="*/ 0 h 667"/>
                <a:gd name="T10" fmla="*/ 0 w 60"/>
                <a:gd name="T11" fmla="*/ 0 h 667"/>
                <a:gd name="T12" fmla="*/ 0 w 60"/>
                <a:gd name="T13" fmla="*/ 0 h 667"/>
                <a:gd name="T14" fmla="*/ 0 w 60"/>
                <a:gd name="T15" fmla="*/ 0 h 667"/>
                <a:gd name="T16" fmla="*/ 0 w 60"/>
                <a:gd name="T17" fmla="*/ 0 h 667"/>
                <a:gd name="T18" fmla="*/ 0 w 60"/>
                <a:gd name="T19" fmla="*/ 0 h 667"/>
                <a:gd name="T20" fmla="*/ 0 w 60"/>
                <a:gd name="T21" fmla="*/ 0 h 667"/>
                <a:gd name="T22" fmla="*/ 0 w 60"/>
                <a:gd name="T23" fmla="*/ 0 h 667"/>
                <a:gd name="T24" fmla="*/ 0 w 60"/>
                <a:gd name="T25" fmla="*/ 0 h 667"/>
                <a:gd name="T26" fmla="*/ 0 w 60"/>
                <a:gd name="T27" fmla="*/ 0 h 667"/>
                <a:gd name="T28" fmla="*/ 0 w 60"/>
                <a:gd name="T29" fmla="*/ 0 h 667"/>
                <a:gd name="T30" fmla="*/ 0 w 60"/>
                <a:gd name="T31" fmla="*/ 0 h 667"/>
                <a:gd name="T32" fmla="*/ 0 w 60"/>
                <a:gd name="T33" fmla="*/ 0 h 667"/>
                <a:gd name="T34" fmla="*/ 0 w 60"/>
                <a:gd name="T35" fmla="*/ 0 h 667"/>
                <a:gd name="T36" fmla="*/ 0 w 60"/>
                <a:gd name="T37" fmla="*/ 0 h 667"/>
                <a:gd name="T38" fmla="*/ 0 w 60"/>
                <a:gd name="T39" fmla="*/ 0 h 667"/>
                <a:gd name="T40" fmla="*/ 0 w 60"/>
                <a:gd name="T41" fmla="*/ 0 h 667"/>
                <a:gd name="T42" fmla="*/ 0 w 60"/>
                <a:gd name="T43" fmla="*/ 0 h 667"/>
                <a:gd name="T44" fmla="*/ 0 w 60"/>
                <a:gd name="T45" fmla="*/ 0 h 667"/>
                <a:gd name="T46" fmla="*/ 0 w 60"/>
                <a:gd name="T47" fmla="*/ 0 h 667"/>
                <a:gd name="T48" fmla="*/ 0 w 60"/>
                <a:gd name="T49" fmla="*/ 0 h 667"/>
                <a:gd name="T50" fmla="*/ 0 w 60"/>
                <a:gd name="T51" fmla="*/ 0 h 667"/>
                <a:gd name="T52" fmla="*/ 0 w 60"/>
                <a:gd name="T53" fmla="*/ 0 h 667"/>
                <a:gd name="T54" fmla="*/ 0 w 60"/>
                <a:gd name="T55" fmla="*/ 0 h 667"/>
                <a:gd name="T56" fmla="*/ 0 w 60"/>
                <a:gd name="T57" fmla="*/ 0 h 667"/>
                <a:gd name="T58" fmla="*/ 0 w 60"/>
                <a:gd name="T59" fmla="*/ 0 h 667"/>
                <a:gd name="T60" fmla="*/ 0 w 60"/>
                <a:gd name="T61" fmla="*/ 0 h 667"/>
                <a:gd name="T62" fmla="*/ 0 w 60"/>
                <a:gd name="T63" fmla="*/ 0 h 667"/>
                <a:gd name="T64" fmla="*/ 0 w 60"/>
                <a:gd name="T65" fmla="*/ 0 h 667"/>
                <a:gd name="T66" fmla="*/ 0 w 60"/>
                <a:gd name="T67" fmla="*/ 0 h 667"/>
                <a:gd name="T68" fmla="*/ 0 w 60"/>
                <a:gd name="T69" fmla="*/ 0 h 667"/>
                <a:gd name="T70" fmla="*/ 0 w 60"/>
                <a:gd name="T71" fmla="*/ 0 h 667"/>
                <a:gd name="T72" fmla="*/ 0 w 60"/>
                <a:gd name="T73" fmla="*/ 0 h 667"/>
                <a:gd name="T74" fmla="*/ 0 w 60"/>
                <a:gd name="T75" fmla="*/ 0 h 667"/>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60"/>
                <a:gd name="T115" fmla="*/ 0 h 667"/>
                <a:gd name="T116" fmla="*/ 60 w 60"/>
                <a:gd name="T117" fmla="*/ 667 h 667"/>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60" h="667">
                  <a:moveTo>
                    <a:pt x="60" y="0"/>
                  </a:moveTo>
                  <a:lnTo>
                    <a:pt x="59" y="29"/>
                  </a:lnTo>
                  <a:lnTo>
                    <a:pt x="56" y="59"/>
                  </a:lnTo>
                  <a:lnTo>
                    <a:pt x="54" y="89"/>
                  </a:lnTo>
                  <a:lnTo>
                    <a:pt x="52" y="117"/>
                  </a:lnTo>
                  <a:lnTo>
                    <a:pt x="49" y="147"/>
                  </a:lnTo>
                  <a:lnTo>
                    <a:pt x="47" y="177"/>
                  </a:lnTo>
                  <a:lnTo>
                    <a:pt x="44" y="207"/>
                  </a:lnTo>
                  <a:lnTo>
                    <a:pt x="41" y="237"/>
                  </a:lnTo>
                  <a:lnTo>
                    <a:pt x="39" y="268"/>
                  </a:lnTo>
                  <a:lnTo>
                    <a:pt x="35" y="298"/>
                  </a:lnTo>
                  <a:lnTo>
                    <a:pt x="33" y="328"/>
                  </a:lnTo>
                  <a:lnTo>
                    <a:pt x="31" y="357"/>
                  </a:lnTo>
                  <a:lnTo>
                    <a:pt x="29" y="387"/>
                  </a:lnTo>
                  <a:lnTo>
                    <a:pt x="26" y="417"/>
                  </a:lnTo>
                  <a:lnTo>
                    <a:pt x="24" y="447"/>
                  </a:lnTo>
                  <a:lnTo>
                    <a:pt x="23" y="476"/>
                  </a:lnTo>
                  <a:lnTo>
                    <a:pt x="15" y="571"/>
                  </a:lnTo>
                  <a:lnTo>
                    <a:pt x="11" y="571"/>
                  </a:lnTo>
                  <a:lnTo>
                    <a:pt x="15" y="580"/>
                  </a:lnTo>
                  <a:lnTo>
                    <a:pt x="16" y="590"/>
                  </a:lnTo>
                  <a:lnTo>
                    <a:pt x="15" y="599"/>
                  </a:lnTo>
                  <a:lnTo>
                    <a:pt x="14" y="608"/>
                  </a:lnTo>
                  <a:lnTo>
                    <a:pt x="11" y="618"/>
                  </a:lnTo>
                  <a:lnTo>
                    <a:pt x="9" y="628"/>
                  </a:lnTo>
                  <a:lnTo>
                    <a:pt x="8" y="638"/>
                  </a:lnTo>
                  <a:lnTo>
                    <a:pt x="8" y="648"/>
                  </a:lnTo>
                  <a:lnTo>
                    <a:pt x="4" y="648"/>
                  </a:lnTo>
                  <a:lnTo>
                    <a:pt x="2" y="649"/>
                  </a:lnTo>
                  <a:lnTo>
                    <a:pt x="1" y="651"/>
                  </a:lnTo>
                  <a:lnTo>
                    <a:pt x="0" y="653"/>
                  </a:lnTo>
                  <a:lnTo>
                    <a:pt x="3" y="655"/>
                  </a:lnTo>
                  <a:lnTo>
                    <a:pt x="6" y="656"/>
                  </a:lnTo>
                  <a:lnTo>
                    <a:pt x="8" y="660"/>
                  </a:lnTo>
                  <a:lnTo>
                    <a:pt x="8" y="663"/>
                  </a:lnTo>
                  <a:lnTo>
                    <a:pt x="3" y="667"/>
                  </a:lnTo>
                  <a:lnTo>
                    <a:pt x="4" y="644"/>
                  </a:lnTo>
                  <a:lnTo>
                    <a:pt x="6" y="621"/>
                  </a:lnTo>
                  <a:lnTo>
                    <a:pt x="6" y="596"/>
                  </a:lnTo>
                  <a:lnTo>
                    <a:pt x="7" y="572"/>
                  </a:lnTo>
                  <a:lnTo>
                    <a:pt x="8" y="548"/>
                  </a:lnTo>
                  <a:lnTo>
                    <a:pt x="9" y="523"/>
                  </a:lnTo>
                  <a:lnTo>
                    <a:pt x="10" y="497"/>
                  </a:lnTo>
                  <a:lnTo>
                    <a:pt x="11" y="472"/>
                  </a:lnTo>
                  <a:lnTo>
                    <a:pt x="12" y="447"/>
                  </a:lnTo>
                  <a:lnTo>
                    <a:pt x="15" y="420"/>
                  </a:lnTo>
                  <a:lnTo>
                    <a:pt x="16" y="395"/>
                  </a:lnTo>
                  <a:lnTo>
                    <a:pt x="17" y="370"/>
                  </a:lnTo>
                  <a:lnTo>
                    <a:pt x="18" y="345"/>
                  </a:lnTo>
                  <a:lnTo>
                    <a:pt x="19" y="320"/>
                  </a:lnTo>
                  <a:lnTo>
                    <a:pt x="22" y="296"/>
                  </a:lnTo>
                  <a:lnTo>
                    <a:pt x="23" y="272"/>
                  </a:lnTo>
                  <a:lnTo>
                    <a:pt x="26" y="261"/>
                  </a:lnTo>
                  <a:lnTo>
                    <a:pt x="29" y="250"/>
                  </a:lnTo>
                  <a:lnTo>
                    <a:pt x="30" y="237"/>
                  </a:lnTo>
                  <a:lnTo>
                    <a:pt x="30" y="223"/>
                  </a:lnTo>
                  <a:lnTo>
                    <a:pt x="30" y="211"/>
                  </a:lnTo>
                  <a:lnTo>
                    <a:pt x="31" y="197"/>
                  </a:lnTo>
                  <a:lnTo>
                    <a:pt x="33" y="184"/>
                  </a:lnTo>
                  <a:lnTo>
                    <a:pt x="37" y="173"/>
                  </a:lnTo>
                  <a:lnTo>
                    <a:pt x="37" y="159"/>
                  </a:lnTo>
                  <a:lnTo>
                    <a:pt x="37" y="144"/>
                  </a:lnTo>
                  <a:lnTo>
                    <a:pt x="38" y="129"/>
                  </a:lnTo>
                  <a:lnTo>
                    <a:pt x="39" y="114"/>
                  </a:lnTo>
                  <a:lnTo>
                    <a:pt x="40" y="99"/>
                  </a:lnTo>
                  <a:lnTo>
                    <a:pt x="42" y="83"/>
                  </a:lnTo>
                  <a:lnTo>
                    <a:pt x="44" y="67"/>
                  </a:lnTo>
                  <a:lnTo>
                    <a:pt x="45" y="49"/>
                  </a:lnTo>
                  <a:lnTo>
                    <a:pt x="47" y="42"/>
                  </a:lnTo>
                  <a:lnTo>
                    <a:pt x="48" y="36"/>
                  </a:lnTo>
                  <a:lnTo>
                    <a:pt x="49" y="29"/>
                  </a:lnTo>
                  <a:lnTo>
                    <a:pt x="50" y="22"/>
                  </a:lnTo>
                  <a:lnTo>
                    <a:pt x="53" y="15"/>
                  </a:lnTo>
                  <a:lnTo>
                    <a:pt x="54" y="9"/>
                  </a:lnTo>
                  <a:lnTo>
                    <a:pt x="56" y="4"/>
                  </a:lnTo>
                  <a:lnTo>
                    <a:pt x="60" y="0"/>
                  </a:ln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5620" name="Freeform 19">
              <a:extLst>
                <a:ext uri="{FF2B5EF4-FFF2-40B4-BE49-F238E27FC236}">
                  <a16:creationId xmlns:a16="http://schemas.microsoft.com/office/drawing/2014/main" id="{8059EBE0-B4C1-5EAC-069B-0FF4AA9E86A6}"/>
                </a:ext>
              </a:extLst>
            </p:cNvPr>
            <p:cNvSpPr>
              <a:spLocks/>
            </p:cNvSpPr>
            <p:nvPr/>
          </p:nvSpPr>
          <p:spPr bwMode="auto">
            <a:xfrm>
              <a:off x="2361" y="3382"/>
              <a:ext cx="9" cy="15"/>
            </a:xfrm>
            <a:custGeom>
              <a:avLst/>
              <a:gdLst>
                <a:gd name="T0" fmla="*/ 0 w 21"/>
                <a:gd name="T1" fmla="*/ 0 h 49"/>
                <a:gd name="T2" fmla="*/ 0 w 21"/>
                <a:gd name="T3" fmla="*/ 0 h 49"/>
                <a:gd name="T4" fmla="*/ 0 w 21"/>
                <a:gd name="T5" fmla="*/ 0 h 49"/>
                <a:gd name="T6" fmla="*/ 0 w 21"/>
                <a:gd name="T7" fmla="*/ 0 h 49"/>
                <a:gd name="T8" fmla="*/ 0 w 21"/>
                <a:gd name="T9" fmla="*/ 0 h 49"/>
                <a:gd name="T10" fmla="*/ 0 w 21"/>
                <a:gd name="T11" fmla="*/ 0 h 49"/>
                <a:gd name="T12" fmla="*/ 0 w 21"/>
                <a:gd name="T13" fmla="*/ 0 h 49"/>
                <a:gd name="T14" fmla="*/ 0 w 21"/>
                <a:gd name="T15" fmla="*/ 0 h 49"/>
                <a:gd name="T16" fmla="*/ 0 w 21"/>
                <a:gd name="T17" fmla="*/ 0 h 49"/>
                <a:gd name="T18" fmla="*/ 0 w 21"/>
                <a:gd name="T19" fmla="*/ 0 h 49"/>
                <a:gd name="T20" fmla="*/ 0 w 21"/>
                <a:gd name="T21" fmla="*/ 0 h 49"/>
                <a:gd name="T22" fmla="*/ 0 w 21"/>
                <a:gd name="T23" fmla="*/ 0 h 49"/>
                <a:gd name="T24" fmla="*/ 0 w 21"/>
                <a:gd name="T25" fmla="*/ 0 h 49"/>
                <a:gd name="T26" fmla="*/ 0 w 21"/>
                <a:gd name="T27" fmla="*/ 0 h 49"/>
                <a:gd name="T28" fmla="*/ 0 w 21"/>
                <a:gd name="T29" fmla="*/ 0 h 49"/>
                <a:gd name="T30" fmla="*/ 0 w 21"/>
                <a:gd name="T31" fmla="*/ 0 h 49"/>
                <a:gd name="T32" fmla="*/ 0 w 21"/>
                <a:gd name="T33" fmla="*/ 0 h 4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1"/>
                <a:gd name="T52" fmla="*/ 0 h 49"/>
                <a:gd name="T53" fmla="*/ 21 w 21"/>
                <a:gd name="T54" fmla="*/ 49 h 49"/>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1" h="49">
                  <a:moveTo>
                    <a:pt x="21" y="49"/>
                  </a:moveTo>
                  <a:lnTo>
                    <a:pt x="17" y="45"/>
                  </a:lnTo>
                  <a:lnTo>
                    <a:pt x="12" y="40"/>
                  </a:lnTo>
                  <a:lnTo>
                    <a:pt x="8" y="34"/>
                  </a:lnTo>
                  <a:lnTo>
                    <a:pt x="5" y="29"/>
                  </a:lnTo>
                  <a:lnTo>
                    <a:pt x="3" y="22"/>
                  </a:lnTo>
                  <a:lnTo>
                    <a:pt x="2" y="15"/>
                  </a:lnTo>
                  <a:lnTo>
                    <a:pt x="0" y="8"/>
                  </a:lnTo>
                  <a:lnTo>
                    <a:pt x="2" y="0"/>
                  </a:lnTo>
                  <a:lnTo>
                    <a:pt x="7" y="2"/>
                  </a:lnTo>
                  <a:lnTo>
                    <a:pt x="12" y="7"/>
                  </a:lnTo>
                  <a:lnTo>
                    <a:pt x="14" y="14"/>
                  </a:lnTo>
                  <a:lnTo>
                    <a:pt x="17" y="21"/>
                  </a:lnTo>
                  <a:lnTo>
                    <a:pt x="17" y="27"/>
                  </a:lnTo>
                  <a:lnTo>
                    <a:pt x="18" y="36"/>
                  </a:lnTo>
                  <a:lnTo>
                    <a:pt x="19" y="42"/>
                  </a:lnTo>
                  <a:lnTo>
                    <a:pt x="21" y="49"/>
                  </a:ln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5621" name="Freeform 20">
              <a:extLst>
                <a:ext uri="{FF2B5EF4-FFF2-40B4-BE49-F238E27FC236}">
                  <a16:creationId xmlns:a16="http://schemas.microsoft.com/office/drawing/2014/main" id="{D0698B1C-C9E2-BF12-B634-C8FAF139C821}"/>
                </a:ext>
              </a:extLst>
            </p:cNvPr>
            <p:cNvSpPr>
              <a:spLocks/>
            </p:cNvSpPr>
            <p:nvPr/>
          </p:nvSpPr>
          <p:spPr bwMode="auto">
            <a:xfrm>
              <a:off x="2274" y="3390"/>
              <a:ext cx="42" cy="78"/>
            </a:xfrm>
            <a:custGeom>
              <a:avLst/>
              <a:gdLst>
                <a:gd name="T0" fmla="*/ 0 w 104"/>
                <a:gd name="T1" fmla="*/ 0 h 258"/>
                <a:gd name="T2" fmla="*/ 0 w 104"/>
                <a:gd name="T3" fmla="*/ 0 h 258"/>
                <a:gd name="T4" fmla="*/ 0 w 104"/>
                <a:gd name="T5" fmla="*/ 0 h 258"/>
                <a:gd name="T6" fmla="*/ 0 w 104"/>
                <a:gd name="T7" fmla="*/ 0 h 258"/>
                <a:gd name="T8" fmla="*/ 0 w 104"/>
                <a:gd name="T9" fmla="*/ 0 h 258"/>
                <a:gd name="T10" fmla="*/ 0 w 104"/>
                <a:gd name="T11" fmla="*/ 0 h 258"/>
                <a:gd name="T12" fmla="*/ 0 w 104"/>
                <a:gd name="T13" fmla="*/ 0 h 258"/>
                <a:gd name="T14" fmla="*/ 0 w 104"/>
                <a:gd name="T15" fmla="*/ 0 h 258"/>
                <a:gd name="T16" fmla="*/ 0 w 104"/>
                <a:gd name="T17" fmla="*/ 0 h 258"/>
                <a:gd name="T18" fmla="*/ 0 w 104"/>
                <a:gd name="T19" fmla="*/ 0 h 258"/>
                <a:gd name="T20" fmla="*/ 0 w 104"/>
                <a:gd name="T21" fmla="*/ 0 h 258"/>
                <a:gd name="T22" fmla="*/ 0 w 104"/>
                <a:gd name="T23" fmla="*/ 0 h 258"/>
                <a:gd name="T24" fmla="*/ 0 w 104"/>
                <a:gd name="T25" fmla="*/ 0 h 258"/>
                <a:gd name="T26" fmla="*/ 0 w 104"/>
                <a:gd name="T27" fmla="*/ 0 h 258"/>
                <a:gd name="T28" fmla="*/ 0 w 104"/>
                <a:gd name="T29" fmla="*/ 0 h 258"/>
                <a:gd name="T30" fmla="*/ 0 w 104"/>
                <a:gd name="T31" fmla="*/ 0 h 258"/>
                <a:gd name="T32" fmla="*/ 0 w 104"/>
                <a:gd name="T33" fmla="*/ 0 h 258"/>
                <a:gd name="T34" fmla="*/ 0 w 104"/>
                <a:gd name="T35" fmla="*/ 0 h 258"/>
                <a:gd name="T36" fmla="*/ 0 w 104"/>
                <a:gd name="T37" fmla="*/ 0 h 258"/>
                <a:gd name="T38" fmla="*/ 0 w 104"/>
                <a:gd name="T39" fmla="*/ 0 h 258"/>
                <a:gd name="T40" fmla="*/ 0 w 104"/>
                <a:gd name="T41" fmla="*/ 0 h 258"/>
                <a:gd name="T42" fmla="*/ 0 w 104"/>
                <a:gd name="T43" fmla="*/ 0 h 258"/>
                <a:gd name="T44" fmla="*/ 0 w 104"/>
                <a:gd name="T45" fmla="*/ 0 h 258"/>
                <a:gd name="T46" fmla="*/ 0 w 104"/>
                <a:gd name="T47" fmla="*/ 0 h 258"/>
                <a:gd name="T48" fmla="*/ 0 w 104"/>
                <a:gd name="T49" fmla="*/ 0 h 258"/>
                <a:gd name="T50" fmla="*/ 0 w 104"/>
                <a:gd name="T51" fmla="*/ 0 h 258"/>
                <a:gd name="T52" fmla="*/ 0 w 104"/>
                <a:gd name="T53" fmla="*/ 0 h 258"/>
                <a:gd name="T54" fmla="*/ 0 w 104"/>
                <a:gd name="T55" fmla="*/ 0 h 258"/>
                <a:gd name="T56" fmla="*/ 0 w 104"/>
                <a:gd name="T57" fmla="*/ 0 h 258"/>
                <a:gd name="T58" fmla="*/ 0 w 104"/>
                <a:gd name="T59" fmla="*/ 0 h 258"/>
                <a:gd name="T60" fmla="*/ 0 w 104"/>
                <a:gd name="T61" fmla="*/ 0 h 258"/>
                <a:gd name="T62" fmla="*/ 0 w 104"/>
                <a:gd name="T63" fmla="*/ 0 h 258"/>
                <a:gd name="T64" fmla="*/ 0 w 104"/>
                <a:gd name="T65" fmla="*/ 0 h 258"/>
                <a:gd name="T66" fmla="*/ 0 w 104"/>
                <a:gd name="T67" fmla="*/ 0 h 258"/>
                <a:gd name="T68" fmla="*/ 0 w 104"/>
                <a:gd name="T69" fmla="*/ 0 h 258"/>
                <a:gd name="T70" fmla="*/ 0 w 104"/>
                <a:gd name="T71" fmla="*/ 0 h 258"/>
                <a:gd name="T72" fmla="*/ 0 w 104"/>
                <a:gd name="T73" fmla="*/ 0 h 258"/>
                <a:gd name="T74" fmla="*/ 0 w 104"/>
                <a:gd name="T75" fmla="*/ 0 h 258"/>
                <a:gd name="T76" fmla="*/ 0 w 104"/>
                <a:gd name="T77" fmla="*/ 0 h 258"/>
                <a:gd name="T78" fmla="*/ 0 w 104"/>
                <a:gd name="T79" fmla="*/ 0 h 258"/>
                <a:gd name="T80" fmla="*/ 0 w 104"/>
                <a:gd name="T81" fmla="*/ 0 h 258"/>
                <a:gd name="T82" fmla="*/ 0 w 104"/>
                <a:gd name="T83" fmla="*/ 0 h 258"/>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104"/>
                <a:gd name="T127" fmla="*/ 0 h 258"/>
                <a:gd name="T128" fmla="*/ 104 w 104"/>
                <a:gd name="T129" fmla="*/ 258 h 258"/>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104" h="258">
                  <a:moveTo>
                    <a:pt x="22" y="12"/>
                  </a:moveTo>
                  <a:lnTo>
                    <a:pt x="28" y="27"/>
                  </a:lnTo>
                  <a:lnTo>
                    <a:pt x="34" y="42"/>
                  </a:lnTo>
                  <a:lnTo>
                    <a:pt x="40" y="57"/>
                  </a:lnTo>
                  <a:lnTo>
                    <a:pt x="46" y="72"/>
                  </a:lnTo>
                  <a:lnTo>
                    <a:pt x="51" y="87"/>
                  </a:lnTo>
                  <a:lnTo>
                    <a:pt x="57" y="102"/>
                  </a:lnTo>
                  <a:lnTo>
                    <a:pt x="63" y="117"/>
                  </a:lnTo>
                  <a:lnTo>
                    <a:pt x="68" y="133"/>
                  </a:lnTo>
                  <a:lnTo>
                    <a:pt x="73" y="148"/>
                  </a:lnTo>
                  <a:lnTo>
                    <a:pt x="78" y="164"/>
                  </a:lnTo>
                  <a:lnTo>
                    <a:pt x="83" y="179"/>
                  </a:lnTo>
                  <a:lnTo>
                    <a:pt x="88" y="195"/>
                  </a:lnTo>
                  <a:lnTo>
                    <a:pt x="92" y="210"/>
                  </a:lnTo>
                  <a:lnTo>
                    <a:pt x="96" y="226"/>
                  </a:lnTo>
                  <a:lnTo>
                    <a:pt x="101" y="242"/>
                  </a:lnTo>
                  <a:lnTo>
                    <a:pt x="104" y="258"/>
                  </a:lnTo>
                  <a:lnTo>
                    <a:pt x="98" y="251"/>
                  </a:lnTo>
                  <a:lnTo>
                    <a:pt x="92" y="244"/>
                  </a:lnTo>
                  <a:lnTo>
                    <a:pt x="88" y="238"/>
                  </a:lnTo>
                  <a:lnTo>
                    <a:pt x="84" y="228"/>
                  </a:lnTo>
                  <a:lnTo>
                    <a:pt x="82" y="220"/>
                  </a:lnTo>
                  <a:lnTo>
                    <a:pt x="79" y="211"/>
                  </a:lnTo>
                  <a:lnTo>
                    <a:pt x="78" y="202"/>
                  </a:lnTo>
                  <a:lnTo>
                    <a:pt x="76" y="193"/>
                  </a:lnTo>
                  <a:lnTo>
                    <a:pt x="71" y="181"/>
                  </a:lnTo>
                  <a:lnTo>
                    <a:pt x="66" y="170"/>
                  </a:lnTo>
                  <a:lnTo>
                    <a:pt x="60" y="157"/>
                  </a:lnTo>
                  <a:lnTo>
                    <a:pt x="56" y="145"/>
                  </a:lnTo>
                  <a:lnTo>
                    <a:pt x="51" y="133"/>
                  </a:lnTo>
                  <a:lnTo>
                    <a:pt x="48" y="121"/>
                  </a:lnTo>
                  <a:lnTo>
                    <a:pt x="43" y="109"/>
                  </a:lnTo>
                  <a:lnTo>
                    <a:pt x="38" y="96"/>
                  </a:lnTo>
                  <a:lnTo>
                    <a:pt x="35" y="84"/>
                  </a:lnTo>
                  <a:lnTo>
                    <a:pt x="30" y="72"/>
                  </a:lnTo>
                  <a:lnTo>
                    <a:pt x="26" y="60"/>
                  </a:lnTo>
                  <a:lnTo>
                    <a:pt x="21" y="48"/>
                  </a:lnTo>
                  <a:lnTo>
                    <a:pt x="16" y="36"/>
                  </a:lnTo>
                  <a:lnTo>
                    <a:pt x="12" y="23"/>
                  </a:lnTo>
                  <a:lnTo>
                    <a:pt x="6" y="12"/>
                  </a:lnTo>
                  <a:lnTo>
                    <a:pt x="0" y="0"/>
                  </a:lnTo>
                  <a:lnTo>
                    <a:pt x="22" y="12"/>
                  </a:ln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5622" name="Freeform 21">
              <a:extLst>
                <a:ext uri="{FF2B5EF4-FFF2-40B4-BE49-F238E27FC236}">
                  <a16:creationId xmlns:a16="http://schemas.microsoft.com/office/drawing/2014/main" id="{D8154D95-9412-D089-88FA-47B3024EDAFF}"/>
                </a:ext>
              </a:extLst>
            </p:cNvPr>
            <p:cNvSpPr>
              <a:spLocks/>
            </p:cNvSpPr>
            <p:nvPr/>
          </p:nvSpPr>
          <p:spPr bwMode="auto">
            <a:xfrm>
              <a:off x="2726" y="3409"/>
              <a:ext cx="66" cy="271"/>
            </a:xfrm>
            <a:custGeom>
              <a:avLst/>
              <a:gdLst>
                <a:gd name="T0" fmla="*/ 0 w 162"/>
                <a:gd name="T1" fmla="*/ 0 h 899"/>
                <a:gd name="T2" fmla="*/ 0 w 162"/>
                <a:gd name="T3" fmla="*/ 0 h 899"/>
                <a:gd name="T4" fmla="*/ 0 w 162"/>
                <a:gd name="T5" fmla="*/ 0 h 899"/>
                <a:gd name="T6" fmla="*/ 0 w 162"/>
                <a:gd name="T7" fmla="*/ 0 h 899"/>
                <a:gd name="T8" fmla="*/ 0 w 162"/>
                <a:gd name="T9" fmla="*/ 0 h 899"/>
                <a:gd name="T10" fmla="*/ 0 w 162"/>
                <a:gd name="T11" fmla="*/ 0 h 899"/>
                <a:gd name="T12" fmla="*/ 0 w 162"/>
                <a:gd name="T13" fmla="*/ 0 h 899"/>
                <a:gd name="T14" fmla="*/ 0 w 162"/>
                <a:gd name="T15" fmla="*/ 0 h 899"/>
                <a:gd name="T16" fmla="*/ 0 w 162"/>
                <a:gd name="T17" fmla="*/ 0 h 899"/>
                <a:gd name="T18" fmla="*/ 0 w 162"/>
                <a:gd name="T19" fmla="*/ 0 h 899"/>
                <a:gd name="T20" fmla="*/ 0 w 162"/>
                <a:gd name="T21" fmla="*/ 0 h 899"/>
                <a:gd name="T22" fmla="*/ 0 w 162"/>
                <a:gd name="T23" fmla="*/ 0 h 899"/>
                <a:gd name="T24" fmla="*/ 0 w 162"/>
                <a:gd name="T25" fmla="*/ 0 h 899"/>
                <a:gd name="T26" fmla="*/ 0 w 162"/>
                <a:gd name="T27" fmla="*/ 0 h 899"/>
                <a:gd name="T28" fmla="*/ 0 w 162"/>
                <a:gd name="T29" fmla="*/ 0 h 899"/>
                <a:gd name="T30" fmla="*/ 0 w 162"/>
                <a:gd name="T31" fmla="*/ 0 h 899"/>
                <a:gd name="T32" fmla="*/ 0 w 162"/>
                <a:gd name="T33" fmla="*/ 0 h 899"/>
                <a:gd name="T34" fmla="*/ 0 w 162"/>
                <a:gd name="T35" fmla="*/ 0 h 899"/>
                <a:gd name="T36" fmla="*/ 0 w 162"/>
                <a:gd name="T37" fmla="*/ 0 h 899"/>
                <a:gd name="T38" fmla="*/ 0 w 162"/>
                <a:gd name="T39" fmla="*/ 0 h 899"/>
                <a:gd name="T40" fmla="*/ 0 w 162"/>
                <a:gd name="T41" fmla="*/ 0 h 899"/>
                <a:gd name="T42" fmla="*/ 0 w 162"/>
                <a:gd name="T43" fmla="*/ 0 h 899"/>
                <a:gd name="T44" fmla="*/ 0 w 162"/>
                <a:gd name="T45" fmla="*/ 0 h 899"/>
                <a:gd name="T46" fmla="*/ 0 w 162"/>
                <a:gd name="T47" fmla="*/ 0 h 899"/>
                <a:gd name="T48" fmla="*/ 0 w 162"/>
                <a:gd name="T49" fmla="*/ 0 h 899"/>
                <a:gd name="T50" fmla="*/ 0 w 162"/>
                <a:gd name="T51" fmla="*/ 0 h 899"/>
                <a:gd name="T52" fmla="*/ 0 w 162"/>
                <a:gd name="T53" fmla="*/ 0 h 899"/>
                <a:gd name="T54" fmla="*/ 0 w 162"/>
                <a:gd name="T55" fmla="*/ 0 h 899"/>
                <a:gd name="T56" fmla="*/ 0 w 162"/>
                <a:gd name="T57" fmla="*/ 0 h 899"/>
                <a:gd name="T58" fmla="*/ 0 w 162"/>
                <a:gd name="T59" fmla="*/ 0 h 899"/>
                <a:gd name="T60" fmla="*/ 0 w 162"/>
                <a:gd name="T61" fmla="*/ 0 h 899"/>
                <a:gd name="T62" fmla="*/ 0 w 162"/>
                <a:gd name="T63" fmla="*/ 0 h 899"/>
                <a:gd name="T64" fmla="*/ 0 w 162"/>
                <a:gd name="T65" fmla="*/ 0 h 899"/>
                <a:gd name="T66" fmla="*/ 0 w 162"/>
                <a:gd name="T67" fmla="*/ 0 h 899"/>
                <a:gd name="T68" fmla="*/ 0 w 162"/>
                <a:gd name="T69" fmla="*/ 0 h 899"/>
                <a:gd name="T70" fmla="*/ 0 w 162"/>
                <a:gd name="T71" fmla="*/ 0 h 899"/>
                <a:gd name="T72" fmla="*/ 0 w 162"/>
                <a:gd name="T73" fmla="*/ 0 h 899"/>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162"/>
                <a:gd name="T112" fmla="*/ 0 h 899"/>
                <a:gd name="T113" fmla="*/ 162 w 162"/>
                <a:gd name="T114" fmla="*/ 899 h 899"/>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162" h="899">
                  <a:moveTo>
                    <a:pt x="162" y="0"/>
                  </a:moveTo>
                  <a:lnTo>
                    <a:pt x="159" y="26"/>
                  </a:lnTo>
                  <a:lnTo>
                    <a:pt x="155" y="52"/>
                  </a:lnTo>
                  <a:lnTo>
                    <a:pt x="152" y="78"/>
                  </a:lnTo>
                  <a:lnTo>
                    <a:pt x="147" y="103"/>
                  </a:lnTo>
                  <a:lnTo>
                    <a:pt x="144" y="128"/>
                  </a:lnTo>
                  <a:lnTo>
                    <a:pt x="140" y="154"/>
                  </a:lnTo>
                  <a:lnTo>
                    <a:pt x="136" y="180"/>
                  </a:lnTo>
                  <a:lnTo>
                    <a:pt x="132" y="205"/>
                  </a:lnTo>
                  <a:lnTo>
                    <a:pt x="128" y="231"/>
                  </a:lnTo>
                  <a:lnTo>
                    <a:pt x="123" y="256"/>
                  </a:lnTo>
                  <a:lnTo>
                    <a:pt x="120" y="281"/>
                  </a:lnTo>
                  <a:lnTo>
                    <a:pt x="115" y="306"/>
                  </a:lnTo>
                  <a:lnTo>
                    <a:pt x="110" y="331"/>
                  </a:lnTo>
                  <a:lnTo>
                    <a:pt x="106" y="356"/>
                  </a:lnTo>
                  <a:lnTo>
                    <a:pt x="102" y="382"/>
                  </a:lnTo>
                  <a:lnTo>
                    <a:pt x="98" y="407"/>
                  </a:lnTo>
                  <a:lnTo>
                    <a:pt x="93" y="432"/>
                  </a:lnTo>
                  <a:lnTo>
                    <a:pt x="88" y="458"/>
                  </a:lnTo>
                  <a:lnTo>
                    <a:pt x="84" y="483"/>
                  </a:lnTo>
                  <a:lnTo>
                    <a:pt x="79" y="508"/>
                  </a:lnTo>
                  <a:lnTo>
                    <a:pt x="75" y="534"/>
                  </a:lnTo>
                  <a:lnTo>
                    <a:pt x="71" y="559"/>
                  </a:lnTo>
                  <a:lnTo>
                    <a:pt x="67" y="584"/>
                  </a:lnTo>
                  <a:lnTo>
                    <a:pt x="62" y="610"/>
                  </a:lnTo>
                  <a:lnTo>
                    <a:pt x="57" y="635"/>
                  </a:lnTo>
                  <a:lnTo>
                    <a:pt x="53" y="660"/>
                  </a:lnTo>
                  <a:lnTo>
                    <a:pt x="48" y="686"/>
                  </a:lnTo>
                  <a:lnTo>
                    <a:pt x="45" y="712"/>
                  </a:lnTo>
                  <a:lnTo>
                    <a:pt x="40" y="737"/>
                  </a:lnTo>
                  <a:lnTo>
                    <a:pt x="35" y="763"/>
                  </a:lnTo>
                  <a:lnTo>
                    <a:pt x="32" y="789"/>
                  </a:lnTo>
                  <a:lnTo>
                    <a:pt x="27" y="815"/>
                  </a:lnTo>
                  <a:lnTo>
                    <a:pt x="26" y="825"/>
                  </a:lnTo>
                  <a:lnTo>
                    <a:pt x="24" y="837"/>
                  </a:lnTo>
                  <a:lnTo>
                    <a:pt x="20" y="846"/>
                  </a:lnTo>
                  <a:lnTo>
                    <a:pt x="17" y="856"/>
                  </a:lnTo>
                  <a:lnTo>
                    <a:pt x="14" y="866"/>
                  </a:lnTo>
                  <a:lnTo>
                    <a:pt x="10" y="877"/>
                  </a:lnTo>
                  <a:lnTo>
                    <a:pt x="8" y="887"/>
                  </a:lnTo>
                  <a:lnTo>
                    <a:pt x="8" y="899"/>
                  </a:lnTo>
                  <a:lnTo>
                    <a:pt x="0" y="899"/>
                  </a:lnTo>
                  <a:lnTo>
                    <a:pt x="7" y="864"/>
                  </a:lnTo>
                  <a:lnTo>
                    <a:pt x="12" y="831"/>
                  </a:lnTo>
                  <a:lnTo>
                    <a:pt x="18" y="797"/>
                  </a:lnTo>
                  <a:lnTo>
                    <a:pt x="24" y="765"/>
                  </a:lnTo>
                  <a:lnTo>
                    <a:pt x="30" y="733"/>
                  </a:lnTo>
                  <a:lnTo>
                    <a:pt x="34" y="701"/>
                  </a:lnTo>
                  <a:lnTo>
                    <a:pt x="40" y="668"/>
                  </a:lnTo>
                  <a:lnTo>
                    <a:pt x="45" y="636"/>
                  </a:lnTo>
                  <a:lnTo>
                    <a:pt x="49" y="604"/>
                  </a:lnTo>
                  <a:lnTo>
                    <a:pt x="54" y="570"/>
                  </a:lnTo>
                  <a:lnTo>
                    <a:pt x="60" y="538"/>
                  </a:lnTo>
                  <a:lnTo>
                    <a:pt x="64" y="506"/>
                  </a:lnTo>
                  <a:lnTo>
                    <a:pt x="70" y="473"/>
                  </a:lnTo>
                  <a:lnTo>
                    <a:pt x="76" y="439"/>
                  </a:lnTo>
                  <a:lnTo>
                    <a:pt x="82" y="405"/>
                  </a:lnTo>
                  <a:lnTo>
                    <a:pt x="88" y="370"/>
                  </a:lnTo>
                  <a:lnTo>
                    <a:pt x="92" y="348"/>
                  </a:lnTo>
                  <a:lnTo>
                    <a:pt x="97" y="325"/>
                  </a:lnTo>
                  <a:lnTo>
                    <a:pt x="100" y="302"/>
                  </a:lnTo>
                  <a:lnTo>
                    <a:pt x="103" y="279"/>
                  </a:lnTo>
                  <a:lnTo>
                    <a:pt x="107" y="256"/>
                  </a:lnTo>
                  <a:lnTo>
                    <a:pt x="110" y="233"/>
                  </a:lnTo>
                  <a:lnTo>
                    <a:pt x="114" y="210"/>
                  </a:lnTo>
                  <a:lnTo>
                    <a:pt x="117" y="187"/>
                  </a:lnTo>
                  <a:lnTo>
                    <a:pt x="121" y="164"/>
                  </a:lnTo>
                  <a:lnTo>
                    <a:pt x="124" y="140"/>
                  </a:lnTo>
                  <a:lnTo>
                    <a:pt x="129" y="117"/>
                  </a:lnTo>
                  <a:lnTo>
                    <a:pt x="133" y="94"/>
                  </a:lnTo>
                  <a:lnTo>
                    <a:pt x="138" y="71"/>
                  </a:lnTo>
                  <a:lnTo>
                    <a:pt x="143" y="46"/>
                  </a:lnTo>
                  <a:lnTo>
                    <a:pt x="148" y="23"/>
                  </a:lnTo>
                  <a:lnTo>
                    <a:pt x="154" y="0"/>
                  </a:lnTo>
                  <a:lnTo>
                    <a:pt x="162" y="0"/>
                  </a:ln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5623" name="Freeform 22">
              <a:extLst>
                <a:ext uri="{FF2B5EF4-FFF2-40B4-BE49-F238E27FC236}">
                  <a16:creationId xmlns:a16="http://schemas.microsoft.com/office/drawing/2014/main" id="{B3D14712-F112-E0EC-C231-41663B5A7C12}"/>
                </a:ext>
              </a:extLst>
            </p:cNvPr>
            <p:cNvSpPr>
              <a:spLocks/>
            </p:cNvSpPr>
            <p:nvPr/>
          </p:nvSpPr>
          <p:spPr bwMode="auto">
            <a:xfrm>
              <a:off x="2277" y="3421"/>
              <a:ext cx="34" cy="60"/>
            </a:xfrm>
            <a:custGeom>
              <a:avLst/>
              <a:gdLst>
                <a:gd name="T0" fmla="*/ 0 w 83"/>
                <a:gd name="T1" fmla="*/ 0 h 196"/>
                <a:gd name="T2" fmla="*/ 0 w 83"/>
                <a:gd name="T3" fmla="*/ 0 h 196"/>
                <a:gd name="T4" fmla="*/ 0 w 83"/>
                <a:gd name="T5" fmla="*/ 0 h 196"/>
                <a:gd name="T6" fmla="*/ 0 w 83"/>
                <a:gd name="T7" fmla="*/ 0 h 196"/>
                <a:gd name="T8" fmla="*/ 0 w 83"/>
                <a:gd name="T9" fmla="*/ 0 h 196"/>
                <a:gd name="T10" fmla="*/ 0 w 83"/>
                <a:gd name="T11" fmla="*/ 0 h 196"/>
                <a:gd name="T12" fmla="*/ 0 w 83"/>
                <a:gd name="T13" fmla="*/ 0 h 196"/>
                <a:gd name="T14" fmla="*/ 0 w 83"/>
                <a:gd name="T15" fmla="*/ 0 h 196"/>
                <a:gd name="T16" fmla="*/ 0 w 83"/>
                <a:gd name="T17" fmla="*/ 0 h 196"/>
                <a:gd name="T18" fmla="*/ 0 w 83"/>
                <a:gd name="T19" fmla="*/ 0 h 196"/>
                <a:gd name="T20" fmla="*/ 0 w 83"/>
                <a:gd name="T21" fmla="*/ 0 h 196"/>
                <a:gd name="T22" fmla="*/ 0 w 83"/>
                <a:gd name="T23" fmla="*/ 0 h 196"/>
                <a:gd name="T24" fmla="*/ 0 w 83"/>
                <a:gd name="T25" fmla="*/ 0 h 196"/>
                <a:gd name="T26" fmla="*/ 0 w 83"/>
                <a:gd name="T27" fmla="*/ 0 h 196"/>
                <a:gd name="T28" fmla="*/ 0 w 83"/>
                <a:gd name="T29" fmla="*/ 0 h 196"/>
                <a:gd name="T30" fmla="*/ 0 w 83"/>
                <a:gd name="T31" fmla="*/ 0 h 196"/>
                <a:gd name="T32" fmla="*/ 0 w 83"/>
                <a:gd name="T33" fmla="*/ 0 h 196"/>
                <a:gd name="T34" fmla="*/ 0 w 83"/>
                <a:gd name="T35" fmla="*/ 0 h 196"/>
                <a:gd name="T36" fmla="*/ 0 w 83"/>
                <a:gd name="T37" fmla="*/ 0 h 196"/>
                <a:gd name="T38" fmla="*/ 0 w 83"/>
                <a:gd name="T39" fmla="*/ 0 h 196"/>
                <a:gd name="T40" fmla="*/ 0 w 83"/>
                <a:gd name="T41" fmla="*/ 0 h 196"/>
                <a:gd name="T42" fmla="*/ 0 w 83"/>
                <a:gd name="T43" fmla="*/ 0 h 196"/>
                <a:gd name="T44" fmla="*/ 0 w 83"/>
                <a:gd name="T45" fmla="*/ 0 h 196"/>
                <a:gd name="T46" fmla="*/ 0 w 83"/>
                <a:gd name="T47" fmla="*/ 0 h 196"/>
                <a:gd name="T48" fmla="*/ 0 w 83"/>
                <a:gd name="T49" fmla="*/ 0 h 196"/>
                <a:gd name="T50" fmla="*/ 0 w 83"/>
                <a:gd name="T51" fmla="*/ 0 h 196"/>
                <a:gd name="T52" fmla="*/ 0 w 83"/>
                <a:gd name="T53" fmla="*/ 0 h 196"/>
                <a:gd name="T54" fmla="*/ 0 w 83"/>
                <a:gd name="T55" fmla="*/ 0 h 196"/>
                <a:gd name="T56" fmla="*/ 0 w 83"/>
                <a:gd name="T57" fmla="*/ 0 h 196"/>
                <a:gd name="T58" fmla="*/ 0 w 83"/>
                <a:gd name="T59" fmla="*/ 0 h 19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83"/>
                <a:gd name="T91" fmla="*/ 0 h 196"/>
                <a:gd name="T92" fmla="*/ 83 w 83"/>
                <a:gd name="T93" fmla="*/ 196 h 19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83" h="196">
                  <a:moveTo>
                    <a:pt x="26" y="23"/>
                  </a:moveTo>
                  <a:lnTo>
                    <a:pt x="35" y="45"/>
                  </a:lnTo>
                  <a:lnTo>
                    <a:pt x="44" y="66"/>
                  </a:lnTo>
                  <a:lnTo>
                    <a:pt x="52" y="86"/>
                  </a:lnTo>
                  <a:lnTo>
                    <a:pt x="60" y="107"/>
                  </a:lnTo>
                  <a:lnTo>
                    <a:pt x="68" y="129"/>
                  </a:lnTo>
                  <a:lnTo>
                    <a:pt x="74" y="151"/>
                  </a:lnTo>
                  <a:lnTo>
                    <a:pt x="80" y="173"/>
                  </a:lnTo>
                  <a:lnTo>
                    <a:pt x="83" y="196"/>
                  </a:lnTo>
                  <a:lnTo>
                    <a:pt x="78" y="192"/>
                  </a:lnTo>
                  <a:lnTo>
                    <a:pt x="74" y="187"/>
                  </a:lnTo>
                  <a:lnTo>
                    <a:pt x="72" y="180"/>
                  </a:lnTo>
                  <a:lnTo>
                    <a:pt x="71" y="173"/>
                  </a:lnTo>
                  <a:lnTo>
                    <a:pt x="70" y="165"/>
                  </a:lnTo>
                  <a:lnTo>
                    <a:pt x="67" y="158"/>
                  </a:lnTo>
                  <a:lnTo>
                    <a:pt x="64" y="151"/>
                  </a:lnTo>
                  <a:lnTo>
                    <a:pt x="58" y="146"/>
                  </a:lnTo>
                  <a:lnTo>
                    <a:pt x="52" y="129"/>
                  </a:lnTo>
                  <a:lnTo>
                    <a:pt x="46" y="112"/>
                  </a:lnTo>
                  <a:lnTo>
                    <a:pt x="40" y="94"/>
                  </a:lnTo>
                  <a:lnTo>
                    <a:pt x="33" y="77"/>
                  </a:lnTo>
                  <a:lnTo>
                    <a:pt x="26" y="60"/>
                  </a:lnTo>
                  <a:lnTo>
                    <a:pt x="18" y="44"/>
                  </a:lnTo>
                  <a:lnTo>
                    <a:pt x="10" y="28"/>
                  </a:lnTo>
                  <a:lnTo>
                    <a:pt x="0" y="11"/>
                  </a:lnTo>
                  <a:lnTo>
                    <a:pt x="0" y="0"/>
                  </a:lnTo>
                  <a:lnTo>
                    <a:pt x="11" y="0"/>
                  </a:lnTo>
                  <a:lnTo>
                    <a:pt x="19" y="6"/>
                  </a:lnTo>
                  <a:lnTo>
                    <a:pt x="23" y="14"/>
                  </a:lnTo>
                  <a:lnTo>
                    <a:pt x="26" y="23"/>
                  </a:ln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5624" name="Freeform 23">
              <a:extLst>
                <a:ext uri="{FF2B5EF4-FFF2-40B4-BE49-F238E27FC236}">
                  <a16:creationId xmlns:a16="http://schemas.microsoft.com/office/drawing/2014/main" id="{073C36FF-370F-561D-5F88-F440CC4D30B8}"/>
                </a:ext>
              </a:extLst>
            </p:cNvPr>
            <p:cNvSpPr>
              <a:spLocks/>
            </p:cNvSpPr>
            <p:nvPr/>
          </p:nvSpPr>
          <p:spPr bwMode="auto">
            <a:xfrm>
              <a:off x="2281" y="3453"/>
              <a:ext cx="21" cy="39"/>
            </a:xfrm>
            <a:custGeom>
              <a:avLst/>
              <a:gdLst>
                <a:gd name="T0" fmla="*/ 0 w 50"/>
                <a:gd name="T1" fmla="*/ 0 h 129"/>
                <a:gd name="T2" fmla="*/ 0 w 50"/>
                <a:gd name="T3" fmla="*/ 0 h 129"/>
                <a:gd name="T4" fmla="*/ 0 w 50"/>
                <a:gd name="T5" fmla="*/ 0 h 129"/>
                <a:gd name="T6" fmla="*/ 0 w 50"/>
                <a:gd name="T7" fmla="*/ 0 h 129"/>
                <a:gd name="T8" fmla="*/ 0 w 50"/>
                <a:gd name="T9" fmla="*/ 0 h 129"/>
                <a:gd name="T10" fmla="*/ 0 w 50"/>
                <a:gd name="T11" fmla="*/ 0 h 129"/>
                <a:gd name="T12" fmla="*/ 0 w 50"/>
                <a:gd name="T13" fmla="*/ 0 h 129"/>
                <a:gd name="T14" fmla="*/ 0 w 50"/>
                <a:gd name="T15" fmla="*/ 0 h 129"/>
                <a:gd name="T16" fmla="*/ 0 w 50"/>
                <a:gd name="T17" fmla="*/ 0 h 129"/>
                <a:gd name="T18" fmla="*/ 0 w 50"/>
                <a:gd name="T19" fmla="*/ 0 h 129"/>
                <a:gd name="T20" fmla="*/ 0 w 50"/>
                <a:gd name="T21" fmla="*/ 0 h 129"/>
                <a:gd name="T22" fmla="*/ 0 w 50"/>
                <a:gd name="T23" fmla="*/ 0 h 129"/>
                <a:gd name="T24" fmla="*/ 0 w 50"/>
                <a:gd name="T25" fmla="*/ 0 h 129"/>
                <a:gd name="T26" fmla="*/ 0 w 50"/>
                <a:gd name="T27" fmla="*/ 0 h 129"/>
                <a:gd name="T28" fmla="*/ 0 w 50"/>
                <a:gd name="T29" fmla="*/ 0 h 129"/>
                <a:gd name="T30" fmla="*/ 0 w 50"/>
                <a:gd name="T31" fmla="*/ 0 h 129"/>
                <a:gd name="T32" fmla="*/ 0 w 50"/>
                <a:gd name="T33" fmla="*/ 0 h 129"/>
                <a:gd name="T34" fmla="*/ 0 w 50"/>
                <a:gd name="T35" fmla="*/ 0 h 129"/>
                <a:gd name="T36" fmla="*/ 0 w 50"/>
                <a:gd name="T37" fmla="*/ 0 h 129"/>
                <a:gd name="T38" fmla="*/ 0 w 50"/>
                <a:gd name="T39" fmla="*/ 0 h 129"/>
                <a:gd name="T40" fmla="*/ 0 w 50"/>
                <a:gd name="T41" fmla="*/ 0 h 129"/>
                <a:gd name="T42" fmla="*/ 0 w 50"/>
                <a:gd name="T43" fmla="*/ 0 h 129"/>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50"/>
                <a:gd name="T67" fmla="*/ 0 h 129"/>
                <a:gd name="T68" fmla="*/ 50 w 50"/>
                <a:gd name="T69" fmla="*/ 129 h 129"/>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50" h="129">
                  <a:moveTo>
                    <a:pt x="34" y="68"/>
                  </a:moveTo>
                  <a:lnTo>
                    <a:pt x="32" y="76"/>
                  </a:lnTo>
                  <a:lnTo>
                    <a:pt x="38" y="83"/>
                  </a:lnTo>
                  <a:lnTo>
                    <a:pt x="45" y="91"/>
                  </a:lnTo>
                  <a:lnTo>
                    <a:pt x="47" y="99"/>
                  </a:lnTo>
                  <a:lnTo>
                    <a:pt x="50" y="129"/>
                  </a:lnTo>
                  <a:lnTo>
                    <a:pt x="45" y="117"/>
                  </a:lnTo>
                  <a:lnTo>
                    <a:pt x="37" y="102"/>
                  </a:lnTo>
                  <a:lnTo>
                    <a:pt x="30" y="86"/>
                  </a:lnTo>
                  <a:lnTo>
                    <a:pt x="22" y="69"/>
                  </a:lnTo>
                  <a:lnTo>
                    <a:pt x="14" y="52"/>
                  </a:lnTo>
                  <a:lnTo>
                    <a:pt x="7" y="34"/>
                  </a:lnTo>
                  <a:lnTo>
                    <a:pt x="2" y="16"/>
                  </a:lnTo>
                  <a:lnTo>
                    <a:pt x="0" y="0"/>
                  </a:lnTo>
                  <a:lnTo>
                    <a:pt x="7" y="6"/>
                  </a:lnTo>
                  <a:lnTo>
                    <a:pt x="12" y="12"/>
                  </a:lnTo>
                  <a:lnTo>
                    <a:pt x="17" y="21"/>
                  </a:lnTo>
                  <a:lnTo>
                    <a:pt x="22" y="29"/>
                  </a:lnTo>
                  <a:lnTo>
                    <a:pt x="26" y="39"/>
                  </a:lnTo>
                  <a:lnTo>
                    <a:pt x="29" y="48"/>
                  </a:lnTo>
                  <a:lnTo>
                    <a:pt x="32" y="59"/>
                  </a:lnTo>
                  <a:lnTo>
                    <a:pt x="34" y="68"/>
                  </a:ln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5625" name="Freeform 24">
              <a:extLst>
                <a:ext uri="{FF2B5EF4-FFF2-40B4-BE49-F238E27FC236}">
                  <a16:creationId xmlns:a16="http://schemas.microsoft.com/office/drawing/2014/main" id="{45ED154C-E0F8-5C0B-E9C3-95EB9D3750BB}"/>
                </a:ext>
              </a:extLst>
            </p:cNvPr>
            <p:cNvSpPr>
              <a:spLocks/>
            </p:cNvSpPr>
            <p:nvPr/>
          </p:nvSpPr>
          <p:spPr bwMode="auto">
            <a:xfrm>
              <a:off x="2543" y="3472"/>
              <a:ext cx="11" cy="190"/>
            </a:xfrm>
            <a:custGeom>
              <a:avLst/>
              <a:gdLst>
                <a:gd name="T0" fmla="*/ 0 w 25"/>
                <a:gd name="T1" fmla="*/ 0 h 628"/>
                <a:gd name="T2" fmla="*/ 0 w 25"/>
                <a:gd name="T3" fmla="*/ 0 h 628"/>
                <a:gd name="T4" fmla="*/ 0 w 25"/>
                <a:gd name="T5" fmla="*/ 0 h 628"/>
                <a:gd name="T6" fmla="*/ 0 w 25"/>
                <a:gd name="T7" fmla="*/ 0 h 628"/>
                <a:gd name="T8" fmla="*/ 0 w 25"/>
                <a:gd name="T9" fmla="*/ 0 h 628"/>
                <a:gd name="T10" fmla="*/ 0 w 25"/>
                <a:gd name="T11" fmla="*/ 0 h 628"/>
                <a:gd name="T12" fmla="*/ 0 w 25"/>
                <a:gd name="T13" fmla="*/ 0 h 628"/>
                <a:gd name="T14" fmla="*/ 0 w 25"/>
                <a:gd name="T15" fmla="*/ 0 h 628"/>
                <a:gd name="T16" fmla="*/ 0 w 25"/>
                <a:gd name="T17" fmla="*/ 0 h 628"/>
                <a:gd name="T18" fmla="*/ 0 w 25"/>
                <a:gd name="T19" fmla="*/ 0 h 628"/>
                <a:gd name="T20" fmla="*/ 0 w 25"/>
                <a:gd name="T21" fmla="*/ 0 h 628"/>
                <a:gd name="T22" fmla="*/ 0 w 25"/>
                <a:gd name="T23" fmla="*/ 0 h 628"/>
                <a:gd name="T24" fmla="*/ 0 w 25"/>
                <a:gd name="T25" fmla="*/ 0 h 628"/>
                <a:gd name="T26" fmla="*/ 0 w 25"/>
                <a:gd name="T27" fmla="*/ 0 h 628"/>
                <a:gd name="T28" fmla="*/ 0 w 25"/>
                <a:gd name="T29" fmla="*/ 0 h 628"/>
                <a:gd name="T30" fmla="*/ 0 w 25"/>
                <a:gd name="T31" fmla="*/ 0 h 628"/>
                <a:gd name="T32" fmla="*/ 0 w 25"/>
                <a:gd name="T33" fmla="*/ 0 h 628"/>
                <a:gd name="T34" fmla="*/ 0 w 25"/>
                <a:gd name="T35" fmla="*/ 0 h 628"/>
                <a:gd name="T36" fmla="*/ 0 w 25"/>
                <a:gd name="T37" fmla="*/ 0 h 628"/>
                <a:gd name="T38" fmla="*/ 0 w 25"/>
                <a:gd name="T39" fmla="*/ 0 h 628"/>
                <a:gd name="T40" fmla="*/ 0 w 25"/>
                <a:gd name="T41" fmla="*/ 0 h 628"/>
                <a:gd name="T42" fmla="*/ 0 w 25"/>
                <a:gd name="T43" fmla="*/ 0 h 628"/>
                <a:gd name="T44" fmla="*/ 0 w 25"/>
                <a:gd name="T45" fmla="*/ 0 h 628"/>
                <a:gd name="T46" fmla="*/ 0 w 25"/>
                <a:gd name="T47" fmla="*/ 0 h 628"/>
                <a:gd name="T48" fmla="*/ 0 w 25"/>
                <a:gd name="T49" fmla="*/ 0 h 628"/>
                <a:gd name="T50" fmla="*/ 0 w 25"/>
                <a:gd name="T51" fmla="*/ 0 h 628"/>
                <a:gd name="T52" fmla="*/ 0 w 25"/>
                <a:gd name="T53" fmla="*/ 0 h 628"/>
                <a:gd name="T54" fmla="*/ 0 w 25"/>
                <a:gd name="T55" fmla="*/ 0 h 628"/>
                <a:gd name="T56" fmla="*/ 0 w 25"/>
                <a:gd name="T57" fmla="*/ 0 h 628"/>
                <a:gd name="T58" fmla="*/ 0 w 25"/>
                <a:gd name="T59" fmla="*/ 0 h 628"/>
                <a:gd name="T60" fmla="*/ 0 w 25"/>
                <a:gd name="T61" fmla="*/ 0 h 628"/>
                <a:gd name="T62" fmla="*/ 0 w 25"/>
                <a:gd name="T63" fmla="*/ 0 h 628"/>
                <a:gd name="T64" fmla="*/ 0 w 25"/>
                <a:gd name="T65" fmla="*/ 0 h 628"/>
                <a:gd name="T66" fmla="*/ 0 w 25"/>
                <a:gd name="T67" fmla="*/ 0 h 628"/>
                <a:gd name="T68" fmla="*/ 0 w 25"/>
                <a:gd name="T69" fmla="*/ 0 h 628"/>
                <a:gd name="T70" fmla="*/ 0 w 25"/>
                <a:gd name="T71" fmla="*/ 0 h 628"/>
                <a:gd name="T72" fmla="*/ 0 w 25"/>
                <a:gd name="T73" fmla="*/ 0 h 628"/>
                <a:gd name="T74" fmla="*/ 0 w 25"/>
                <a:gd name="T75" fmla="*/ 0 h 628"/>
                <a:gd name="T76" fmla="*/ 0 w 25"/>
                <a:gd name="T77" fmla="*/ 0 h 628"/>
                <a:gd name="T78" fmla="*/ 0 w 25"/>
                <a:gd name="T79" fmla="*/ 0 h 628"/>
                <a:gd name="T80" fmla="*/ 0 w 25"/>
                <a:gd name="T81" fmla="*/ 0 h 628"/>
                <a:gd name="T82" fmla="*/ 0 w 25"/>
                <a:gd name="T83" fmla="*/ 0 h 628"/>
                <a:gd name="T84" fmla="*/ 0 w 25"/>
                <a:gd name="T85" fmla="*/ 0 h 628"/>
                <a:gd name="T86" fmla="*/ 0 w 25"/>
                <a:gd name="T87" fmla="*/ 0 h 628"/>
                <a:gd name="T88" fmla="*/ 0 w 25"/>
                <a:gd name="T89" fmla="*/ 0 h 628"/>
                <a:gd name="T90" fmla="*/ 0 w 25"/>
                <a:gd name="T91" fmla="*/ 0 h 628"/>
                <a:gd name="T92" fmla="*/ 0 w 25"/>
                <a:gd name="T93" fmla="*/ 0 h 628"/>
                <a:gd name="T94" fmla="*/ 0 w 25"/>
                <a:gd name="T95" fmla="*/ 0 h 628"/>
                <a:gd name="T96" fmla="*/ 0 w 25"/>
                <a:gd name="T97" fmla="*/ 0 h 628"/>
                <a:gd name="T98" fmla="*/ 0 w 25"/>
                <a:gd name="T99" fmla="*/ 0 h 628"/>
                <a:gd name="T100" fmla="*/ 0 w 25"/>
                <a:gd name="T101" fmla="*/ 0 h 628"/>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25"/>
                <a:gd name="T154" fmla="*/ 0 h 628"/>
                <a:gd name="T155" fmla="*/ 25 w 25"/>
                <a:gd name="T156" fmla="*/ 628 h 628"/>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25" h="628">
                  <a:moveTo>
                    <a:pt x="22" y="381"/>
                  </a:moveTo>
                  <a:lnTo>
                    <a:pt x="14" y="389"/>
                  </a:lnTo>
                  <a:lnTo>
                    <a:pt x="17" y="393"/>
                  </a:lnTo>
                  <a:lnTo>
                    <a:pt x="20" y="407"/>
                  </a:lnTo>
                  <a:lnTo>
                    <a:pt x="22" y="421"/>
                  </a:lnTo>
                  <a:lnTo>
                    <a:pt x="23" y="434"/>
                  </a:lnTo>
                  <a:lnTo>
                    <a:pt x="24" y="449"/>
                  </a:lnTo>
                  <a:lnTo>
                    <a:pt x="24" y="464"/>
                  </a:lnTo>
                  <a:lnTo>
                    <a:pt x="25" y="480"/>
                  </a:lnTo>
                  <a:lnTo>
                    <a:pt x="25" y="495"/>
                  </a:lnTo>
                  <a:lnTo>
                    <a:pt x="25" y="510"/>
                  </a:lnTo>
                  <a:lnTo>
                    <a:pt x="25" y="526"/>
                  </a:lnTo>
                  <a:lnTo>
                    <a:pt x="25" y="541"/>
                  </a:lnTo>
                  <a:lnTo>
                    <a:pt x="24" y="556"/>
                  </a:lnTo>
                  <a:lnTo>
                    <a:pt x="24" y="571"/>
                  </a:lnTo>
                  <a:lnTo>
                    <a:pt x="24" y="586"/>
                  </a:lnTo>
                  <a:lnTo>
                    <a:pt x="24" y="601"/>
                  </a:lnTo>
                  <a:lnTo>
                    <a:pt x="25" y="614"/>
                  </a:lnTo>
                  <a:lnTo>
                    <a:pt x="25" y="628"/>
                  </a:lnTo>
                  <a:lnTo>
                    <a:pt x="24" y="591"/>
                  </a:lnTo>
                  <a:lnTo>
                    <a:pt x="22" y="554"/>
                  </a:lnTo>
                  <a:lnTo>
                    <a:pt x="20" y="515"/>
                  </a:lnTo>
                  <a:lnTo>
                    <a:pt x="17" y="476"/>
                  </a:lnTo>
                  <a:lnTo>
                    <a:pt x="15" y="437"/>
                  </a:lnTo>
                  <a:lnTo>
                    <a:pt x="13" y="396"/>
                  </a:lnTo>
                  <a:lnTo>
                    <a:pt x="9" y="356"/>
                  </a:lnTo>
                  <a:lnTo>
                    <a:pt x="7" y="316"/>
                  </a:lnTo>
                  <a:lnTo>
                    <a:pt x="5" y="275"/>
                  </a:lnTo>
                  <a:lnTo>
                    <a:pt x="3" y="235"/>
                  </a:lnTo>
                  <a:lnTo>
                    <a:pt x="1" y="195"/>
                  </a:lnTo>
                  <a:lnTo>
                    <a:pt x="0" y="154"/>
                  </a:lnTo>
                  <a:lnTo>
                    <a:pt x="0" y="114"/>
                  </a:lnTo>
                  <a:lnTo>
                    <a:pt x="0" y="76"/>
                  </a:lnTo>
                  <a:lnTo>
                    <a:pt x="1" y="37"/>
                  </a:lnTo>
                  <a:lnTo>
                    <a:pt x="2" y="0"/>
                  </a:lnTo>
                  <a:lnTo>
                    <a:pt x="5" y="24"/>
                  </a:lnTo>
                  <a:lnTo>
                    <a:pt x="6" y="49"/>
                  </a:lnTo>
                  <a:lnTo>
                    <a:pt x="7" y="73"/>
                  </a:lnTo>
                  <a:lnTo>
                    <a:pt x="8" y="97"/>
                  </a:lnTo>
                  <a:lnTo>
                    <a:pt x="9" y="121"/>
                  </a:lnTo>
                  <a:lnTo>
                    <a:pt x="10" y="145"/>
                  </a:lnTo>
                  <a:lnTo>
                    <a:pt x="12" y="168"/>
                  </a:lnTo>
                  <a:lnTo>
                    <a:pt x="12" y="192"/>
                  </a:lnTo>
                  <a:lnTo>
                    <a:pt x="13" y="216"/>
                  </a:lnTo>
                  <a:lnTo>
                    <a:pt x="13" y="240"/>
                  </a:lnTo>
                  <a:lnTo>
                    <a:pt x="14" y="263"/>
                  </a:lnTo>
                  <a:lnTo>
                    <a:pt x="15" y="286"/>
                  </a:lnTo>
                  <a:lnTo>
                    <a:pt x="16" y="310"/>
                  </a:lnTo>
                  <a:lnTo>
                    <a:pt x="18" y="334"/>
                  </a:lnTo>
                  <a:lnTo>
                    <a:pt x="20" y="357"/>
                  </a:lnTo>
                  <a:lnTo>
                    <a:pt x="22" y="381"/>
                  </a:ln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5626" name="Freeform 25">
              <a:extLst>
                <a:ext uri="{FF2B5EF4-FFF2-40B4-BE49-F238E27FC236}">
                  <a16:creationId xmlns:a16="http://schemas.microsoft.com/office/drawing/2014/main" id="{6504ED56-C8C0-1027-58A2-D1F80BF59889}"/>
                </a:ext>
              </a:extLst>
            </p:cNvPr>
            <p:cNvSpPr>
              <a:spLocks/>
            </p:cNvSpPr>
            <p:nvPr/>
          </p:nvSpPr>
          <p:spPr bwMode="auto">
            <a:xfrm>
              <a:off x="2615" y="3473"/>
              <a:ext cx="3" cy="11"/>
            </a:xfrm>
            <a:custGeom>
              <a:avLst/>
              <a:gdLst>
                <a:gd name="T0" fmla="*/ 0 w 7"/>
                <a:gd name="T1" fmla="*/ 0 h 34"/>
                <a:gd name="T2" fmla="*/ 0 w 7"/>
                <a:gd name="T3" fmla="*/ 0 h 34"/>
                <a:gd name="T4" fmla="*/ 0 w 7"/>
                <a:gd name="T5" fmla="*/ 0 h 34"/>
                <a:gd name="T6" fmla="*/ 0 w 7"/>
                <a:gd name="T7" fmla="*/ 0 h 34"/>
                <a:gd name="T8" fmla="*/ 0 w 7"/>
                <a:gd name="T9" fmla="*/ 0 h 34"/>
                <a:gd name="T10" fmla="*/ 0 w 7"/>
                <a:gd name="T11" fmla="*/ 0 h 34"/>
                <a:gd name="T12" fmla="*/ 0 w 7"/>
                <a:gd name="T13" fmla="*/ 0 h 34"/>
                <a:gd name="T14" fmla="*/ 0 w 7"/>
                <a:gd name="T15" fmla="*/ 0 h 34"/>
                <a:gd name="T16" fmla="*/ 0 w 7"/>
                <a:gd name="T17" fmla="*/ 0 h 34"/>
                <a:gd name="T18" fmla="*/ 0 w 7"/>
                <a:gd name="T19" fmla="*/ 0 h 34"/>
                <a:gd name="T20" fmla="*/ 0 w 7"/>
                <a:gd name="T21" fmla="*/ 0 h 34"/>
                <a:gd name="T22" fmla="*/ 0 w 7"/>
                <a:gd name="T23" fmla="*/ 0 h 34"/>
                <a:gd name="T24" fmla="*/ 0 w 7"/>
                <a:gd name="T25" fmla="*/ 0 h 34"/>
                <a:gd name="T26" fmla="*/ 0 w 7"/>
                <a:gd name="T27" fmla="*/ 0 h 34"/>
                <a:gd name="T28" fmla="*/ 0 w 7"/>
                <a:gd name="T29" fmla="*/ 0 h 34"/>
                <a:gd name="T30" fmla="*/ 0 w 7"/>
                <a:gd name="T31" fmla="*/ 0 h 34"/>
                <a:gd name="T32" fmla="*/ 0 w 7"/>
                <a:gd name="T33" fmla="*/ 0 h 3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7"/>
                <a:gd name="T52" fmla="*/ 0 h 34"/>
                <a:gd name="T53" fmla="*/ 7 w 7"/>
                <a:gd name="T54" fmla="*/ 34 h 34"/>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7" h="34">
                  <a:moveTo>
                    <a:pt x="6" y="34"/>
                  </a:moveTo>
                  <a:lnTo>
                    <a:pt x="3" y="31"/>
                  </a:lnTo>
                  <a:lnTo>
                    <a:pt x="1" y="27"/>
                  </a:lnTo>
                  <a:lnTo>
                    <a:pt x="0" y="24"/>
                  </a:lnTo>
                  <a:lnTo>
                    <a:pt x="1" y="19"/>
                  </a:lnTo>
                  <a:lnTo>
                    <a:pt x="3" y="15"/>
                  </a:lnTo>
                  <a:lnTo>
                    <a:pt x="3" y="10"/>
                  </a:lnTo>
                  <a:lnTo>
                    <a:pt x="4" y="5"/>
                  </a:lnTo>
                  <a:lnTo>
                    <a:pt x="3" y="0"/>
                  </a:lnTo>
                  <a:lnTo>
                    <a:pt x="5" y="3"/>
                  </a:lnTo>
                  <a:lnTo>
                    <a:pt x="6" y="8"/>
                  </a:lnTo>
                  <a:lnTo>
                    <a:pt x="7" y="12"/>
                  </a:lnTo>
                  <a:lnTo>
                    <a:pt x="7" y="17"/>
                  </a:lnTo>
                  <a:lnTo>
                    <a:pt x="7" y="20"/>
                  </a:lnTo>
                  <a:lnTo>
                    <a:pt x="6" y="25"/>
                  </a:lnTo>
                  <a:lnTo>
                    <a:pt x="6" y="30"/>
                  </a:lnTo>
                  <a:lnTo>
                    <a:pt x="6" y="34"/>
                  </a:ln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5627" name="Freeform 26">
              <a:extLst>
                <a:ext uri="{FF2B5EF4-FFF2-40B4-BE49-F238E27FC236}">
                  <a16:creationId xmlns:a16="http://schemas.microsoft.com/office/drawing/2014/main" id="{915A50EB-91C5-F893-22C2-CD0B22BBEEFE}"/>
                </a:ext>
              </a:extLst>
            </p:cNvPr>
            <p:cNvSpPr>
              <a:spLocks/>
            </p:cNvSpPr>
            <p:nvPr/>
          </p:nvSpPr>
          <p:spPr bwMode="auto">
            <a:xfrm>
              <a:off x="2246" y="3489"/>
              <a:ext cx="79" cy="138"/>
            </a:xfrm>
            <a:custGeom>
              <a:avLst/>
              <a:gdLst>
                <a:gd name="T0" fmla="*/ 0 w 191"/>
                <a:gd name="T1" fmla="*/ 0 h 460"/>
                <a:gd name="T2" fmla="*/ 0 w 191"/>
                <a:gd name="T3" fmla="*/ 0 h 460"/>
                <a:gd name="T4" fmla="*/ 0 w 191"/>
                <a:gd name="T5" fmla="*/ 0 h 460"/>
                <a:gd name="T6" fmla="*/ 0 w 191"/>
                <a:gd name="T7" fmla="*/ 0 h 460"/>
                <a:gd name="T8" fmla="*/ 0 w 191"/>
                <a:gd name="T9" fmla="*/ 0 h 460"/>
                <a:gd name="T10" fmla="*/ 0 w 191"/>
                <a:gd name="T11" fmla="*/ 0 h 460"/>
                <a:gd name="T12" fmla="*/ 0 w 191"/>
                <a:gd name="T13" fmla="*/ 0 h 460"/>
                <a:gd name="T14" fmla="*/ 0 w 191"/>
                <a:gd name="T15" fmla="*/ 0 h 460"/>
                <a:gd name="T16" fmla="*/ 0 w 191"/>
                <a:gd name="T17" fmla="*/ 0 h 460"/>
                <a:gd name="T18" fmla="*/ 0 w 191"/>
                <a:gd name="T19" fmla="*/ 0 h 460"/>
                <a:gd name="T20" fmla="*/ 0 w 191"/>
                <a:gd name="T21" fmla="*/ 0 h 460"/>
                <a:gd name="T22" fmla="*/ 0 w 191"/>
                <a:gd name="T23" fmla="*/ 0 h 460"/>
                <a:gd name="T24" fmla="*/ 0 w 191"/>
                <a:gd name="T25" fmla="*/ 0 h 460"/>
                <a:gd name="T26" fmla="*/ 0 w 191"/>
                <a:gd name="T27" fmla="*/ 0 h 460"/>
                <a:gd name="T28" fmla="*/ 0 w 191"/>
                <a:gd name="T29" fmla="*/ 0 h 460"/>
                <a:gd name="T30" fmla="*/ 0 w 191"/>
                <a:gd name="T31" fmla="*/ 0 h 460"/>
                <a:gd name="T32" fmla="*/ 0 w 191"/>
                <a:gd name="T33" fmla="*/ 0 h 460"/>
                <a:gd name="T34" fmla="*/ 0 w 191"/>
                <a:gd name="T35" fmla="*/ 0 h 460"/>
                <a:gd name="T36" fmla="*/ 0 w 191"/>
                <a:gd name="T37" fmla="*/ 0 h 460"/>
                <a:gd name="T38" fmla="*/ 0 w 191"/>
                <a:gd name="T39" fmla="*/ 0 h 460"/>
                <a:gd name="T40" fmla="*/ 0 w 191"/>
                <a:gd name="T41" fmla="*/ 0 h 460"/>
                <a:gd name="T42" fmla="*/ 0 w 191"/>
                <a:gd name="T43" fmla="*/ 0 h 460"/>
                <a:gd name="T44" fmla="*/ 0 w 191"/>
                <a:gd name="T45" fmla="*/ 0 h 460"/>
                <a:gd name="T46" fmla="*/ 0 w 191"/>
                <a:gd name="T47" fmla="*/ 0 h 460"/>
                <a:gd name="T48" fmla="*/ 0 w 191"/>
                <a:gd name="T49" fmla="*/ 0 h 460"/>
                <a:gd name="T50" fmla="*/ 0 w 191"/>
                <a:gd name="T51" fmla="*/ 0 h 460"/>
                <a:gd name="T52" fmla="*/ 0 w 191"/>
                <a:gd name="T53" fmla="*/ 0 h 460"/>
                <a:gd name="T54" fmla="*/ 0 w 191"/>
                <a:gd name="T55" fmla="*/ 0 h 460"/>
                <a:gd name="T56" fmla="*/ 0 w 191"/>
                <a:gd name="T57" fmla="*/ 0 h 460"/>
                <a:gd name="T58" fmla="*/ 0 w 191"/>
                <a:gd name="T59" fmla="*/ 0 h 460"/>
                <a:gd name="T60" fmla="*/ 0 w 191"/>
                <a:gd name="T61" fmla="*/ 0 h 460"/>
                <a:gd name="T62" fmla="*/ 0 w 191"/>
                <a:gd name="T63" fmla="*/ 0 h 460"/>
                <a:gd name="T64" fmla="*/ 0 w 191"/>
                <a:gd name="T65" fmla="*/ 0 h 460"/>
                <a:gd name="T66" fmla="*/ 0 w 191"/>
                <a:gd name="T67" fmla="*/ 0 h 460"/>
                <a:gd name="T68" fmla="*/ 0 w 191"/>
                <a:gd name="T69" fmla="*/ 0 h 460"/>
                <a:gd name="T70" fmla="*/ 0 w 191"/>
                <a:gd name="T71" fmla="*/ 0 h 460"/>
                <a:gd name="T72" fmla="*/ 0 w 191"/>
                <a:gd name="T73" fmla="*/ 0 h 460"/>
                <a:gd name="T74" fmla="*/ 0 w 191"/>
                <a:gd name="T75" fmla="*/ 0 h 460"/>
                <a:gd name="T76" fmla="*/ 0 w 191"/>
                <a:gd name="T77" fmla="*/ 0 h 460"/>
                <a:gd name="T78" fmla="*/ 0 w 191"/>
                <a:gd name="T79" fmla="*/ 0 h 460"/>
                <a:gd name="T80" fmla="*/ 0 w 191"/>
                <a:gd name="T81" fmla="*/ 0 h 460"/>
                <a:gd name="T82" fmla="*/ 0 w 191"/>
                <a:gd name="T83" fmla="*/ 0 h 460"/>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191"/>
                <a:gd name="T127" fmla="*/ 0 h 460"/>
                <a:gd name="T128" fmla="*/ 191 w 191"/>
                <a:gd name="T129" fmla="*/ 460 h 460"/>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191" h="460">
                  <a:moveTo>
                    <a:pt x="41" y="55"/>
                  </a:moveTo>
                  <a:lnTo>
                    <a:pt x="52" y="78"/>
                  </a:lnTo>
                  <a:lnTo>
                    <a:pt x="62" y="102"/>
                  </a:lnTo>
                  <a:lnTo>
                    <a:pt x="72" y="126"/>
                  </a:lnTo>
                  <a:lnTo>
                    <a:pt x="81" y="150"/>
                  </a:lnTo>
                  <a:lnTo>
                    <a:pt x="91" y="174"/>
                  </a:lnTo>
                  <a:lnTo>
                    <a:pt x="100" y="200"/>
                  </a:lnTo>
                  <a:lnTo>
                    <a:pt x="108" y="224"/>
                  </a:lnTo>
                  <a:lnTo>
                    <a:pt x="117" y="248"/>
                  </a:lnTo>
                  <a:lnTo>
                    <a:pt x="126" y="273"/>
                  </a:lnTo>
                  <a:lnTo>
                    <a:pt x="134" y="298"/>
                  </a:lnTo>
                  <a:lnTo>
                    <a:pt x="144" y="322"/>
                  </a:lnTo>
                  <a:lnTo>
                    <a:pt x="153" y="347"/>
                  </a:lnTo>
                  <a:lnTo>
                    <a:pt x="162" y="371"/>
                  </a:lnTo>
                  <a:lnTo>
                    <a:pt x="171" y="394"/>
                  </a:lnTo>
                  <a:lnTo>
                    <a:pt x="181" y="419"/>
                  </a:lnTo>
                  <a:lnTo>
                    <a:pt x="191" y="442"/>
                  </a:lnTo>
                  <a:lnTo>
                    <a:pt x="191" y="460"/>
                  </a:lnTo>
                  <a:lnTo>
                    <a:pt x="179" y="433"/>
                  </a:lnTo>
                  <a:lnTo>
                    <a:pt x="167" y="406"/>
                  </a:lnTo>
                  <a:lnTo>
                    <a:pt x="156" y="379"/>
                  </a:lnTo>
                  <a:lnTo>
                    <a:pt x="145" y="352"/>
                  </a:lnTo>
                  <a:lnTo>
                    <a:pt x="133" y="324"/>
                  </a:lnTo>
                  <a:lnTo>
                    <a:pt x="122" y="295"/>
                  </a:lnTo>
                  <a:lnTo>
                    <a:pt x="111" y="268"/>
                  </a:lnTo>
                  <a:lnTo>
                    <a:pt x="100" y="240"/>
                  </a:lnTo>
                  <a:lnTo>
                    <a:pt x="88" y="212"/>
                  </a:lnTo>
                  <a:lnTo>
                    <a:pt x="77" y="184"/>
                  </a:lnTo>
                  <a:lnTo>
                    <a:pt x="64" y="156"/>
                  </a:lnTo>
                  <a:lnTo>
                    <a:pt x="53" y="128"/>
                  </a:lnTo>
                  <a:lnTo>
                    <a:pt x="40" y="101"/>
                  </a:lnTo>
                  <a:lnTo>
                    <a:pt x="27" y="73"/>
                  </a:lnTo>
                  <a:lnTo>
                    <a:pt x="14" y="45"/>
                  </a:lnTo>
                  <a:lnTo>
                    <a:pt x="0" y="19"/>
                  </a:lnTo>
                  <a:lnTo>
                    <a:pt x="4" y="5"/>
                  </a:lnTo>
                  <a:lnTo>
                    <a:pt x="9" y="0"/>
                  </a:lnTo>
                  <a:lnTo>
                    <a:pt x="15" y="4"/>
                  </a:lnTo>
                  <a:lnTo>
                    <a:pt x="19" y="12"/>
                  </a:lnTo>
                  <a:lnTo>
                    <a:pt x="25" y="23"/>
                  </a:lnTo>
                  <a:lnTo>
                    <a:pt x="30" y="36"/>
                  </a:lnTo>
                  <a:lnTo>
                    <a:pt x="35" y="48"/>
                  </a:lnTo>
                  <a:lnTo>
                    <a:pt x="41" y="55"/>
                  </a:ln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5628" name="Freeform 27">
              <a:extLst>
                <a:ext uri="{FF2B5EF4-FFF2-40B4-BE49-F238E27FC236}">
                  <a16:creationId xmlns:a16="http://schemas.microsoft.com/office/drawing/2014/main" id="{641D4062-F345-EC62-867B-7C0F7D1FD442}"/>
                </a:ext>
              </a:extLst>
            </p:cNvPr>
            <p:cNvSpPr>
              <a:spLocks/>
            </p:cNvSpPr>
            <p:nvPr/>
          </p:nvSpPr>
          <p:spPr bwMode="auto">
            <a:xfrm>
              <a:off x="2772" y="3489"/>
              <a:ext cx="24" cy="97"/>
            </a:xfrm>
            <a:custGeom>
              <a:avLst/>
              <a:gdLst>
                <a:gd name="T0" fmla="*/ 0 w 57"/>
                <a:gd name="T1" fmla="*/ 0 h 324"/>
                <a:gd name="T2" fmla="*/ 0 w 57"/>
                <a:gd name="T3" fmla="*/ 0 h 324"/>
                <a:gd name="T4" fmla="*/ 0 w 57"/>
                <a:gd name="T5" fmla="*/ 0 h 324"/>
                <a:gd name="T6" fmla="*/ 0 w 57"/>
                <a:gd name="T7" fmla="*/ 0 h 324"/>
                <a:gd name="T8" fmla="*/ 0 w 57"/>
                <a:gd name="T9" fmla="*/ 0 h 324"/>
                <a:gd name="T10" fmla="*/ 0 w 57"/>
                <a:gd name="T11" fmla="*/ 0 h 324"/>
                <a:gd name="T12" fmla="*/ 0 w 57"/>
                <a:gd name="T13" fmla="*/ 0 h 324"/>
                <a:gd name="T14" fmla="*/ 0 w 57"/>
                <a:gd name="T15" fmla="*/ 0 h 324"/>
                <a:gd name="T16" fmla="*/ 0 w 57"/>
                <a:gd name="T17" fmla="*/ 0 h 324"/>
                <a:gd name="T18" fmla="*/ 0 w 57"/>
                <a:gd name="T19" fmla="*/ 0 h 324"/>
                <a:gd name="T20" fmla="*/ 0 w 57"/>
                <a:gd name="T21" fmla="*/ 0 h 324"/>
                <a:gd name="T22" fmla="*/ 0 w 57"/>
                <a:gd name="T23" fmla="*/ 0 h 324"/>
                <a:gd name="T24" fmla="*/ 0 w 57"/>
                <a:gd name="T25" fmla="*/ 0 h 324"/>
                <a:gd name="T26" fmla="*/ 0 w 57"/>
                <a:gd name="T27" fmla="*/ 0 h 324"/>
                <a:gd name="T28" fmla="*/ 0 w 57"/>
                <a:gd name="T29" fmla="*/ 0 h 324"/>
                <a:gd name="T30" fmla="*/ 0 w 57"/>
                <a:gd name="T31" fmla="*/ 0 h 324"/>
                <a:gd name="T32" fmla="*/ 0 w 57"/>
                <a:gd name="T33" fmla="*/ 0 h 324"/>
                <a:gd name="T34" fmla="*/ 0 w 57"/>
                <a:gd name="T35" fmla="*/ 0 h 324"/>
                <a:gd name="T36" fmla="*/ 0 w 57"/>
                <a:gd name="T37" fmla="*/ 0 h 324"/>
                <a:gd name="T38" fmla="*/ 0 w 57"/>
                <a:gd name="T39" fmla="*/ 0 h 324"/>
                <a:gd name="T40" fmla="*/ 0 w 57"/>
                <a:gd name="T41" fmla="*/ 0 h 324"/>
                <a:gd name="T42" fmla="*/ 0 w 57"/>
                <a:gd name="T43" fmla="*/ 0 h 324"/>
                <a:gd name="T44" fmla="*/ 0 w 57"/>
                <a:gd name="T45" fmla="*/ 0 h 324"/>
                <a:gd name="T46" fmla="*/ 0 w 57"/>
                <a:gd name="T47" fmla="*/ 0 h 324"/>
                <a:gd name="T48" fmla="*/ 0 w 57"/>
                <a:gd name="T49" fmla="*/ 0 h 324"/>
                <a:gd name="T50" fmla="*/ 0 w 57"/>
                <a:gd name="T51" fmla="*/ 0 h 324"/>
                <a:gd name="T52" fmla="*/ 0 w 57"/>
                <a:gd name="T53" fmla="*/ 0 h 324"/>
                <a:gd name="T54" fmla="*/ 0 w 57"/>
                <a:gd name="T55" fmla="*/ 0 h 324"/>
                <a:gd name="T56" fmla="*/ 0 w 57"/>
                <a:gd name="T57" fmla="*/ 0 h 324"/>
                <a:gd name="T58" fmla="*/ 0 w 57"/>
                <a:gd name="T59" fmla="*/ 0 h 324"/>
                <a:gd name="T60" fmla="*/ 0 w 57"/>
                <a:gd name="T61" fmla="*/ 0 h 324"/>
                <a:gd name="T62" fmla="*/ 0 w 57"/>
                <a:gd name="T63" fmla="*/ 0 h 324"/>
                <a:gd name="T64" fmla="*/ 0 w 57"/>
                <a:gd name="T65" fmla="*/ 0 h 324"/>
                <a:gd name="T66" fmla="*/ 0 w 57"/>
                <a:gd name="T67" fmla="*/ 0 h 324"/>
                <a:gd name="T68" fmla="*/ 0 w 57"/>
                <a:gd name="T69" fmla="*/ 0 h 324"/>
                <a:gd name="T70" fmla="*/ 0 w 57"/>
                <a:gd name="T71" fmla="*/ 0 h 324"/>
                <a:gd name="T72" fmla="*/ 0 w 57"/>
                <a:gd name="T73" fmla="*/ 0 h 324"/>
                <a:gd name="T74" fmla="*/ 0 w 57"/>
                <a:gd name="T75" fmla="*/ 0 h 324"/>
                <a:gd name="T76" fmla="*/ 0 w 57"/>
                <a:gd name="T77" fmla="*/ 0 h 324"/>
                <a:gd name="T78" fmla="*/ 0 w 57"/>
                <a:gd name="T79" fmla="*/ 0 h 324"/>
                <a:gd name="T80" fmla="*/ 0 w 57"/>
                <a:gd name="T81" fmla="*/ 0 h 324"/>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57"/>
                <a:gd name="T124" fmla="*/ 0 h 324"/>
                <a:gd name="T125" fmla="*/ 57 w 57"/>
                <a:gd name="T126" fmla="*/ 324 h 324"/>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57" h="324">
                  <a:moveTo>
                    <a:pt x="57" y="0"/>
                  </a:moveTo>
                  <a:lnTo>
                    <a:pt x="54" y="21"/>
                  </a:lnTo>
                  <a:lnTo>
                    <a:pt x="50" y="41"/>
                  </a:lnTo>
                  <a:lnTo>
                    <a:pt x="46" y="61"/>
                  </a:lnTo>
                  <a:lnTo>
                    <a:pt x="42" y="81"/>
                  </a:lnTo>
                  <a:lnTo>
                    <a:pt x="39" y="102"/>
                  </a:lnTo>
                  <a:lnTo>
                    <a:pt x="35" y="121"/>
                  </a:lnTo>
                  <a:lnTo>
                    <a:pt x="32" y="142"/>
                  </a:lnTo>
                  <a:lnTo>
                    <a:pt x="28" y="162"/>
                  </a:lnTo>
                  <a:lnTo>
                    <a:pt x="24" y="182"/>
                  </a:lnTo>
                  <a:lnTo>
                    <a:pt x="20" y="203"/>
                  </a:lnTo>
                  <a:lnTo>
                    <a:pt x="17" y="223"/>
                  </a:lnTo>
                  <a:lnTo>
                    <a:pt x="13" y="243"/>
                  </a:lnTo>
                  <a:lnTo>
                    <a:pt x="10" y="263"/>
                  </a:lnTo>
                  <a:lnTo>
                    <a:pt x="7" y="284"/>
                  </a:lnTo>
                  <a:lnTo>
                    <a:pt x="3" y="303"/>
                  </a:lnTo>
                  <a:lnTo>
                    <a:pt x="0" y="324"/>
                  </a:lnTo>
                  <a:lnTo>
                    <a:pt x="2" y="310"/>
                  </a:lnTo>
                  <a:lnTo>
                    <a:pt x="3" y="294"/>
                  </a:lnTo>
                  <a:lnTo>
                    <a:pt x="5" y="279"/>
                  </a:lnTo>
                  <a:lnTo>
                    <a:pt x="8" y="263"/>
                  </a:lnTo>
                  <a:lnTo>
                    <a:pt x="10" y="247"/>
                  </a:lnTo>
                  <a:lnTo>
                    <a:pt x="12" y="229"/>
                  </a:lnTo>
                  <a:lnTo>
                    <a:pt x="15" y="212"/>
                  </a:lnTo>
                  <a:lnTo>
                    <a:pt x="17" y="195"/>
                  </a:lnTo>
                  <a:lnTo>
                    <a:pt x="18" y="178"/>
                  </a:lnTo>
                  <a:lnTo>
                    <a:pt x="20" y="160"/>
                  </a:lnTo>
                  <a:lnTo>
                    <a:pt x="23" y="143"/>
                  </a:lnTo>
                  <a:lnTo>
                    <a:pt x="24" y="126"/>
                  </a:lnTo>
                  <a:lnTo>
                    <a:pt x="26" y="109"/>
                  </a:lnTo>
                  <a:lnTo>
                    <a:pt x="27" y="91"/>
                  </a:lnTo>
                  <a:lnTo>
                    <a:pt x="28" y="74"/>
                  </a:lnTo>
                  <a:lnTo>
                    <a:pt x="30" y="58"/>
                  </a:lnTo>
                  <a:lnTo>
                    <a:pt x="33" y="51"/>
                  </a:lnTo>
                  <a:lnTo>
                    <a:pt x="36" y="43"/>
                  </a:lnTo>
                  <a:lnTo>
                    <a:pt x="38" y="34"/>
                  </a:lnTo>
                  <a:lnTo>
                    <a:pt x="40" y="26"/>
                  </a:lnTo>
                  <a:lnTo>
                    <a:pt x="42" y="18"/>
                  </a:lnTo>
                  <a:lnTo>
                    <a:pt x="45" y="9"/>
                  </a:lnTo>
                  <a:lnTo>
                    <a:pt x="50" y="4"/>
                  </a:lnTo>
                  <a:lnTo>
                    <a:pt x="57" y="0"/>
                  </a:ln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5629" name="Freeform 28">
              <a:extLst>
                <a:ext uri="{FF2B5EF4-FFF2-40B4-BE49-F238E27FC236}">
                  <a16:creationId xmlns:a16="http://schemas.microsoft.com/office/drawing/2014/main" id="{07DFA4D5-A253-06ED-FA0E-CD72BAC9746C}"/>
                </a:ext>
              </a:extLst>
            </p:cNvPr>
            <p:cNvSpPr>
              <a:spLocks/>
            </p:cNvSpPr>
            <p:nvPr/>
          </p:nvSpPr>
          <p:spPr bwMode="auto">
            <a:xfrm>
              <a:off x="2517" y="3491"/>
              <a:ext cx="15" cy="108"/>
            </a:xfrm>
            <a:custGeom>
              <a:avLst/>
              <a:gdLst>
                <a:gd name="T0" fmla="*/ 0 w 34"/>
                <a:gd name="T1" fmla="*/ 0 h 357"/>
                <a:gd name="T2" fmla="*/ 0 w 34"/>
                <a:gd name="T3" fmla="*/ 0 h 357"/>
                <a:gd name="T4" fmla="*/ 0 w 34"/>
                <a:gd name="T5" fmla="*/ 0 h 357"/>
                <a:gd name="T6" fmla="*/ 0 w 34"/>
                <a:gd name="T7" fmla="*/ 0 h 357"/>
                <a:gd name="T8" fmla="*/ 0 w 34"/>
                <a:gd name="T9" fmla="*/ 0 h 357"/>
                <a:gd name="T10" fmla="*/ 0 w 34"/>
                <a:gd name="T11" fmla="*/ 0 h 357"/>
                <a:gd name="T12" fmla="*/ 0 w 34"/>
                <a:gd name="T13" fmla="*/ 0 h 357"/>
                <a:gd name="T14" fmla="*/ 0 w 34"/>
                <a:gd name="T15" fmla="*/ 0 h 357"/>
                <a:gd name="T16" fmla="*/ 0 w 34"/>
                <a:gd name="T17" fmla="*/ 0 h 357"/>
                <a:gd name="T18" fmla="*/ 0 w 34"/>
                <a:gd name="T19" fmla="*/ 0 h 357"/>
                <a:gd name="T20" fmla="*/ 0 w 34"/>
                <a:gd name="T21" fmla="*/ 0 h 357"/>
                <a:gd name="T22" fmla="*/ 0 w 34"/>
                <a:gd name="T23" fmla="*/ 0 h 357"/>
                <a:gd name="T24" fmla="*/ 0 w 34"/>
                <a:gd name="T25" fmla="*/ 0 h 357"/>
                <a:gd name="T26" fmla="*/ 0 w 34"/>
                <a:gd name="T27" fmla="*/ 0 h 357"/>
                <a:gd name="T28" fmla="*/ 0 w 34"/>
                <a:gd name="T29" fmla="*/ 0 h 357"/>
                <a:gd name="T30" fmla="*/ 0 w 34"/>
                <a:gd name="T31" fmla="*/ 0 h 357"/>
                <a:gd name="T32" fmla="*/ 0 w 34"/>
                <a:gd name="T33" fmla="*/ 0 h 357"/>
                <a:gd name="T34" fmla="*/ 0 w 34"/>
                <a:gd name="T35" fmla="*/ 0 h 357"/>
                <a:gd name="T36" fmla="*/ 0 w 34"/>
                <a:gd name="T37" fmla="*/ 0 h 357"/>
                <a:gd name="T38" fmla="*/ 0 w 34"/>
                <a:gd name="T39" fmla="*/ 0 h 357"/>
                <a:gd name="T40" fmla="*/ 0 w 34"/>
                <a:gd name="T41" fmla="*/ 0 h 357"/>
                <a:gd name="T42" fmla="*/ 0 w 34"/>
                <a:gd name="T43" fmla="*/ 0 h 357"/>
                <a:gd name="T44" fmla="*/ 0 w 34"/>
                <a:gd name="T45" fmla="*/ 0 h 357"/>
                <a:gd name="T46" fmla="*/ 0 w 34"/>
                <a:gd name="T47" fmla="*/ 0 h 357"/>
                <a:gd name="T48" fmla="*/ 0 w 34"/>
                <a:gd name="T49" fmla="*/ 0 h 357"/>
                <a:gd name="T50" fmla="*/ 0 w 34"/>
                <a:gd name="T51" fmla="*/ 0 h 357"/>
                <a:gd name="T52" fmla="*/ 0 w 34"/>
                <a:gd name="T53" fmla="*/ 0 h 357"/>
                <a:gd name="T54" fmla="*/ 0 w 34"/>
                <a:gd name="T55" fmla="*/ 0 h 357"/>
                <a:gd name="T56" fmla="*/ 0 w 34"/>
                <a:gd name="T57" fmla="*/ 0 h 357"/>
                <a:gd name="T58" fmla="*/ 0 w 34"/>
                <a:gd name="T59" fmla="*/ 0 h 357"/>
                <a:gd name="T60" fmla="*/ 0 w 34"/>
                <a:gd name="T61" fmla="*/ 0 h 357"/>
                <a:gd name="T62" fmla="*/ 0 w 34"/>
                <a:gd name="T63" fmla="*/ 0 h 357"/>
                <a:gd name="T64" fmla="*/ 0 w 34"/>
                <a:gd name="T65" fmla="*/ 0 h 357"/>
                <a:gd name="T66" fmla="*/ 0 w 34"/>
                <a:gd name="T67" fmla="*/ 0 h 357"/>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34"/>
                <a:gd name="T103" fmla="*/ 0 h 357"/>
                <a:gd name="T104" fmla="*/ 34 w 34"/>
                <a:gd name="T105" fmla="*/ 357 h 357"/>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34" h="357">
                  <a:moveTo>
                    <a:pt x="34" y="357"/>
                  </a:moveTo>
                  <a:lnTo>
                    <a:pt x="31" y="357"/>
                  </a:lnTo>
                  <a:lnTo>
                    <a:pt x="28" y="337"/>
                  </a:lnTo>
                  <a:lnTo>
                    <a:pt x="26" y="316"/>
                  </a:lnTo>
                  <a:lnTo>
                    <a:pt x="24" y="294"/>
                  </a:lnTo>
                  <a:lnTo>
                    <a:pt x="22" y="272"/>
                  </a:lnTo>
                  <a:lnTo>
                    <a:pt x="19" y="250"/>
                  </a:lnTo>
                  <a:lnTo>
                    <a:pt x="17" y="227"/>
                  </a:lnTo>
                  <a:lnTo>
                    <a:pt x="15" y="205"/>
                  </a:lnTo>
                  <a:lnTo>
                    <a:pt x="13" y="182"/>
                  </a:lnTo>
                  <a:lnTo>
                    <a:pt x="11" y="159"/>
                  </a:lnTo>
                  <a:lnTo>
                    <a:pt x="9" y="136"/>
                  </a:lnTo>
                  <a:lnTo>
                    <a:pt x="7" y="113"/>
                  </a:lnTo>
                  <a:lnTo>
                    <a:pt x="5" y="90"/>
                  </a:lnTo>
                  <a:lnTo>
                    <a:pt x="3" y="67"/>
                  </a:lnTo>
                  <a:lnTo>
                    <a:pt x="2" y="45"/>
                  </a:lnTo>
                  <a:lnTo>
                    <a:pt x="1" y="22"/>
                  </a:lnTo>
                  <a:lnTo>
                    <a:pt x="0" y="0"/>
                  </a:lnTo>
                  <a:lnTo>
                    <a:pt x="4" y="23"/>
                  </a:lnTo>
                  <a:lnTo>
                    <a:pt x="9" y="45"/>
                  </a:lnTo>
                  <a:lnTo>
                    <a:pt x="13" y="68"/>
                  </a:lnTo>
                  <a:lnTo>
                    <a:pt x="17" y="91"/>
                  </a:lnTo>
                  <a:lnTo>
                    <a:pt x="19" y="113"/>
                  </a:lnTo>
                  <a:lnTo>
                    <a:pt x="23" y="135"/>
                  </a:lnTo>
                  <a:lnTo>
                    <a:pt x="25" y="158"/>
                  </a:lnTo>
                  <a:lnTo>
                    <a:pt x="26" y="180"/>
                  </a:lnTo>
                  <a:lnTo>
                    <a:pt x="28" y="202"/>
                  </a:lnTo>
                  <a:lnTo>
                    <a:pt x="30" y="224"/>
                  </a:lnTo>
                  <a:lnTo>
                    <a:pt x="31" y="246"/>
                  </a:lnTo>
                  <a:lnTo>
                    <a:pt x="32" y="269"/>
                  </a:lnTo>
                  <a:lnTo>
                    <a:pt x="33" y="291"/>
                  </a:lnTo>
                  <a:lnTo>
                    <a:pt x="33" y="312"/>
                  </a:lnTo>
                  <a:lnTo>
                    <a:pt x="34" y="335"/>
                  </a:lnTo>
                  <a:lnTo>
                    <a:pt x="34" y="357"/>
                  </a:ln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5630" name="Rectangle 29">
              <a:extLst>
                <a:ext uri="{FF2B5EF4-FFF2-40B4-BE49-F238E27FC236}">
                  <a16:creationId xmlns:a16="http://schemas.microsoft.com/office/drawing/2014/main" id="{01978F79-A1EF-1530-8B79-BBEB35E60A35}"/>
                </a:ext>
              </a:extLst>
            </p:cNvPr>
            <p:cNvSpPr>
              <a:spLocks noChangeArrowheads="1"/>
            </p:cNvSpPr>
            <p:nvPr/>
          </p:nvSpPr>
          <p:spPr bwMode="auto">
            <a:xfrm>
              <a:off x="2664" y="3501"/>
              <a:ext cx="1" cy="4"/>
            </a:xfrm>
            <a:prstGeom prst="rect">
              <a:avLst/>
            </a:prstGeom>
            <a:solidFill>
              <a:srgbClr val="FF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25631" name="Freeform 30">
              <a:extLst>
                <a:ext uri="{FF2B5EF4-FFF2-40B4-BE49-F238E27FC236}">
                  <a16:creationId xmlns:a16="http://schemas.microsoft.com/office/drawing/2014/main" id="{DE06561D-49C7-5695-72C8-CDF3D2FDED4C}"/>
                </a:ext>
              </a:extLst>
            </p:cNvPr>
            <p:cNvSpPr>
              <a:spLocks/>
            </p:cNvSpPr>
            <p:nvPr/>
          </p:nvSpPr>
          <p:spPr bwMode="auto">
            <a:xfrm>
              <a:off x="2228" y="3503"/>
              <a:ext cx="88" cy="144"/>
            </a:xfrm>
            <a:custGeom>
              <a:avLst/>
              <a:gdLst>
                <a:gd name="T0" fmla="*/ 0 w 215"/>
                <a:gd name="T1" fmla="*/ 0 h 476"/>
                <a:gd name="T2" fmla="*/ 0 w 215"/>
                <a:gd name="T3" fmla="*/ 0 h 476"/>
                <a:gd name="T4" fmla="*/ 0 w 215"/>
                <a:gd name="T5" fmla="*/ 0 h 476"/>
                <a:gd name="T6" fmla="*/ 0 w 215"/>
                <a:gd name="T7" fmla="*/ 0 h 476"/>
                <a:gd name="T8" fmla="*/ 0 w 215"/>
                <a:gd name="T9" fmla="*/ 0 h 476"/>
                <a:gd name="T10" fmla="*/ 0 w 215"/>
                <a:gd name="T11" fmla="*/ 0 h 476"/>
                <a:gd name="T12" fmla="*/ 0 w 215"/>
                <a:gd name="T13" fmla="*/ 0 h 476"/>
                <a:gd name="T14" fmla="*/ 0 w 215"/>
                <a:gd name="T15" fmla="*/ 0 h 476"/>
                <a:gd name="T16" fmla="*/ 0 w 215"/>
                <a:gd name="T17" fmla="*/ 0 h 476"/>
                <a:gd name="T18" fmla="*/ 0 w 215"/>
                <a:gd name="T19" fmla="*/ 0 h 476"/>
                <a:gd name="T20" fmla="*/ 0 w 215"/>
                <a:gd name="T21" fmla="*/ 0 h 476"/>
                <a:gd name="T22" fmla="*/ 0 w 215"/>
                <a:gd name="T23" fmla="*/ 0 h 476"/>
                <a:gd name="T24" fmla="*/ 0 w 215"/>
                <a:gd name="T25" fmla="*/ 0 h 476"/>
                <a:gd name="T26" fmla="*/ 0 w 215"/>
                <a:gd name="T27" fmla="*/ 0 h 476"/>
                <a:gd name="T28" fmla="*/ 0 w 215"/>
                <a:gd name="T29" fmla="*/ 0 h 476"/>
                <a:gd name="T30" fmla="*/ 0 w 215"/>
                <a:gd name="T31" fmla="*/ 0 h 476"/>
                <a:gd name="T32" fmla="*/ 0 w 215"/>
                <a:gd name="T33" fmla="*/ 0 h 476"/>
                <a:gd name="T34" fmla="*/ 0 w 215"/>
                <a:gd name="T35" fmla="*/ 0 h 476"/>
                <a:gd name="T36" fmla="*/ 0 w 215"/>
                <a:gd name="T37" fmla="*/ 0 h 476"/>
                <a:gd name="T38" fmla="*/ 0 w 215"/>
                <a:gd name="T39" fmla="*/ 0 h 476"/>
                <a:gd name="T40" fmla="*/ 0 w 215"/>
                <a:gd name="T41" fmla="*/ 0 h 476"/>
                <a:gd name="T42" fmla="*/ 0 w 215"/>
                <a:gd name="T43" fmla="*/ 0 h 476"/>
                <a:gd name="T44" fmla="*/ 0 w 215"/>
                <a:gd name="T45" fmla="*/ 0 h 476"/>
                <a:gd name="T46" fmla="*/ 0 w 215"/>
                <a:gd name="T47" fmla="*/ 0 h 476"/>
                <a:gd name="T48" fmla="*/ 0 w 215"/>
                <a:gd name="T49" fmla="*/ 0 h 476"/>
                <a:gd name="T50" fmla="*/ 0 w 215"/>
                <a:gd name="T51" fmla="*/ 0 h 476"/>
                <a:gd name="T52" fmla="*/ 0 w 215"/>
                <a:gd name="T53" fmla="*/ 0 h 476"/>
                <a:gd name="T54" fmla="*/ 0 w 215"/>
                <a:gd name="T55" fmla="*/ 0 h 476"/>
                <a:gd name="T56" fmla="*/ 0 w 215"/>
                <a:gd name="T57" fmla="*/ 0 h 476"/>
                <a:gd name="T58" fmla="*/ 0 w 215"/>
                <a:gd name="T59" fmla="*/ 0 h 476"/>
                <a:gd name="T60" fmla="*/ 0 w 215"/>
                <a:gd name="T61" fmla="*/ 0 h 476"/>
                <a:gd name="T62" fmla="*/ 0 w 215"/>
                <a:gd name="T63" fmla="*/ 0 h 476"/>
                <a:gd name="T64" fmla="*/ 0 w 215"/>
                <a:gd name="T65" fmla="*/ 0 h 47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15"/>
                <a:gd name="T100" fmla="*/ 0 h 476"/>
                <a:gd name="T101" fmla="*/ 215 w 215"/>
                <a:gd name="T102" fmla="*/ 476 h 47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15" h="476">
                  <a:moveTo>
                    <a:pt x="103" y="199"/>
                  </a:moveTo>
                  <a:lnTo>
                    <a:pt x="111" y="216"/>
                  </a:lnTo>
                  <a:lnTo>
                    <a:pt x="118" y="233"/>
                  </a:lnTo>
                  <a:lnTo>
                    <a:pt x="125" y="250"/>
                  </a:lnTo>
                  <a:lnTo>
                    <a:pt x="132" y="267"/>
                  </a:lnTo>
                  <a:lnTo>
                    <a:pt x="139" y="284"/>
                  </a:lnTo>
                  <a:lnTo>
                    <a:pt x="146" y="302"/>
                  </a:lnTo>
                  <a:lnTo>
                    <a:pt x="153" y="319"/>
                  </a:lnTo>
                  <a:lnTo>
                    <a:pt x="160" y="337"/>
                  </a:lnTo>
                  <a:lnTo>
                    <a:pt x="165" y="355"/>
                  </a:lnTo>
                  <a:lnTo>
                    <a:pt x="172" y="372"/>
                  </a:lnTo>
                  <a:lnTo>
                    <a:pt x="179" y="389"/>
                  </a:lnTo>
                  <a:lnTo>
                    <a:pt x="186" y="407"/>
                  </a:lnTo>
                  <a:lnTo>
                    <a:pt x="193" y="424"/>
                  </a:lnTo>
                  <a:lnTo>
                    <a:pt x="200" y="441"/>
                  </a:lnTo>
                  <a:lnTo>
                    <a:pt x="207" y="458"/>
                  </a:lnTo>
                  <a:lnTo>
                    <a:pt x="215" y="476"/>
                  </a:lnTo>
                  <a:lnTo>
                    <a:pt x="207" y="476"/>
                  </a:lnTo>
                  <a:lnTo>
                    <a:pt x="198" y="458"/>
                  </a:lnTo>
                  <a:lnTo>
                    <a:pt x="190" y="441"/>
                  </a:lnTo>
                  <a:lnTo>
                    <a:pt x="180" y="424"/>
                  </a:lnTo>
                  <a:lnTo>
                    <a:pt x="172" y="408"/>
                  </a:lnTo>
                  <a:lnTo>
                    <a:pt x="164" y="390"/>
                  </a:lnTo>
                  <a:lnTo>
                    <a:pt x="156" y="373"/>
                  </a:lnTo>
                  <a:lnTo>
                    <a:pt x="149" y="355"/>
                  </a:lnTo>
                  <a:lnTo>
                    <a:pt x="141" y="337"/>
                  </a:lnTo>
                  <a:lnTo>
                    <a:pt x="134" y="320"/>
                  </a:lnTo>
                  <a:lnTo>
                    <a:pt x="127" y="303"/>
                  </a:lnTo>
                  <a:lnTo>
                    <a:pt x="121" y="286"/>
                  </a:lnTo>
                  <a:lnTo>
                    <a:pt x="114" y="267"/>
                  </a:lnTo>
                  <a:lnTo>
                    <a:pt x="107" y="250"/>
                  </a:lnTo>
                  <a:lnTo>
                    <a:pt x="100" y="231"/>
                  </a:lnTo>
                  <a:lnTo>
                    <a:pt x="93" y="214"/>
                  </a:lnTo>
                  <a:lnTo>
                    <a:pt x="87" y="196"/>
                  </a:lnTo>
                  <a:lnTo>
                    <a:pt x="81" y="185"/>
                  </a:lnTo>
                  <a:lnTo>
                    <a:pt x="76" y="174"/>
                  </a:lnTo>
                  <a:lnTo>
                    <a:pt x="70" y="162"/>
                  </a:lnTo>
                  <a:lnTo>
                    <a:pt x="64" y="151"/>
                  </a:lnTo>
                  <a:lnTo>
                    <a:pt x="58" y="139"/>
                  </a:lnTo>
                  <a:lnTo>
                    <a:pt x="54" y="128"/>
                  </a:lnTo>
                  <a:lnTo>
                    <a:pt x="48" y="115"/>
                  </a:lnTo>
                  <a:lnTo>
                    <a:pt x="42" y="104"/>
                  </a:lnTo>
                  <a:lnTo>
                    <a:pt x="38" y="91"/>
                  </a:lnTo>
                  <a:lnTo>
                    <a:pt x="32" y="79"/>
                  </a:lnTo>
                  <a:lnTo>
                    <a:pt x="27" y="67"/>
                  </a:lnTo>
                  <a:lnTo>
                    <a:pt x="22" y="55"/>
                  </a:lnTo>
                  <a:lnTo>
                    <a:pt x="16" y="43"/>
                  </a:lnTo>
                  <a:lnTo>
                    <a:pt x="11" y="31"/>
                  </a:lnTo>
                  <a:lnTo>
                    <a:pt x="5" y="18"/>
                  </a:lnTo>
                  <a:lnTo>
                    <a:pt x="0" y="7"/>
                  </a:lnTo>
                  <a:lnTo>
                    <a:pt x="8" y="0"/>
                  </a:lnTo>
                  <a:lnTo>
                    <a:pt x="15" y="11"/>
                  </a:lnTo>
                  <a:lnTo>
                    <a:pt x="20" y="23"/>
                  </a:lnTo>
                  <a:lnTo>
                    <a:pt x="27" y="36"/>
                  </a:lnTo>
                  <a:lnTo>
                    <a:pt x="33" y="47"/>
                  </a:lnTo>
                  <a:lnTo>
                    <a:pt x="39" y="60"/>
                  </a:lnTo>
                  <a:lnTo>
                    <a:pt x="46" y="72"/>
                  </a:lnTo>
                  <a:lnTo>
                    <a:pt x="51" y="85"/>
                  </a:lnTo>
                  <a:lnTo>
                    <a:pt x="57" y="98"/>
                  </a:lnTo>
                  <a:lnTo>
                    <a:pt x="63" y="112"/>
                  </a:lnTo>
                  <a:lnTo>
                    <a:pt x="69" y="124"/>
                  </a:lnTo>
                  <a:lnTo>
                    <a:pt x="74" y="137"/>
                  </a:lnTo>
                  <a:lnTo>
                    <a:pt x="80" y="150"/>
                  </a:lnTo>
                  <a:lnTo>
                    <a:pt x="86" y="162"/>
                  </a:lnTo>
                  <a:lnTo>
                    <a:pt x="92" y="175"/>
                  </a:lnTo>
                  <a:lnTo>
                    <a:pt x="98" y="188"/>
                  </a:lnTo>
                  <a:lnTo>
                    <a:pt x="103" y="199"/>
                  </a:ln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5632" name="Freeform 31">
              <a:extLst>
                <a:ext uri="{FF2B5EF4-FFF2-40B4-BE49-F238E27FC236}">
                  <a16:creationId xmlns:a16="http://schemas.microsoft.com/office/drawing/2014/main" id="{25CED953-AB4C-D69F-210D-6365BF63601E}"/>
                </a:ext>
              </a:extLst>
            </p:cNvPr>
            <p:cNvSpPr>
              <a:spLocks/>
            </p:cNvSpPr>
            <p:nvPr/>
          </p:nvSpPr>
          <p:spPr bwMode="auto">
            <a:xfrm>
              <a:off x="2642" y="3534"/>
              <a:ext cx="5" cy="93"/>
            </a:xfrm>
            <a:custGeom>
              <a:avLst/>
              <a:gdLst>
                <a:gd name="T0" fmla="*/ 0 w 13"/>
                <a:gd name="T1" fmla="*/ 0 h 310"/>
                <a:gd name="T2" fmla="*/ 0 w 13"/>
                <a:gd name="T3" fmla="*/ 0 h 310"/>
                <a:gd name="T4" fmla="*/ 0 w 13"/>
                <a:gd name="T5" fmla="*/ 0 h 310"/>
                <a:gd name="T6" fmla="*/ 0 w 13"/>
                <a:gd name="T7" fmla="*/ 0 h 310"/>
                <a:gd name="T8" fmla="*/ 0 w 13"/>
                <a:gd name="T9" fmla="*/ 0 h 310"/>
                <a:gd name="T10" fmla="*/ 0 w 13"/>
                <a:gd name="T11" fmla="*/ 0 h 310"/>
                <a:gd name="T12" fmla="*/ 0 w 13"/>
                <a:gd name="T13" fmla="*/ 0 h 310"/>
                <a:gd name="T14" fmla="*/ 0 w 13"/>
                <a:gd name="T15" fmla="*/ 0 h 310"/>
                <a:gd name="T16" fmla="*/ 0 w 13"/>
                <a:gd name="T17" fmla="*/ 0 h 310"/>
                <a:gd name="T18" fmla="*/ 0 w 13"/>
                <a:gd name="T19" fmla="*/ 0 h 310"/>
                <a:gd name="T20" fmla="*/ 0 w 13"/>
                <a:gd name="T21" fmla="*/ 0 h 310"/>
                <a:gd name="T22" fmla="*/ 0 w 13"/>
                <a:gd name="T23" fmla="*/ 0 h 310"/>
                <a:gd name="T24" fmla="*/ 0 w 13"/>
                <a:gd name="T25" fmla="*/ 0 h 310"/>
                <a:gd name="T26" fmla="*/ 0 w 13"/>
                <a:gd name="T27" fmla="*/ 0 h 310"/>
                <a:gd name="T28" fmla="*/ 0 w 13"/>
                <a:gd name="T29" fmla="*/ 0 h 310"/>
                <a:gd name="T30" fmla="*/ 0 w 13"/>
                <a:gd name="T31" fmla="*/ 0 h 310"/>
                <a:gd name="T32" fmla="*/ 0 w 13"/>
                <a:gd name="T33" fmla="*/ 0 h 310"/>
                <a:gd name="T34" fmla="*/ 0 w 13"/>
                <a:gd name="T35" fmla="*/ 0 h 310"/>
                <a:gd name="T36" fmla="*/ 0 w 13"/>
                <a:gd name="T37" fmla="*/ 0 h 310"/>
                <a:gd name="T38" fmla="*/ 0 w 13"/>
                <a:gd name="T39" fmla="*/ 0 h 310"/>
                <a:gd name="T40" fmla="*/ 0 w 13"/>
                <a:gd name="T41" fmla="*/ 0 h 310"/>
                <a:gd name="T42" fmla="*/ 0 w 13"/>
                <a:gd name="T43" fmla="*/ 0 h 310"/>
                <a:gd name="T44" fmla="*/ 0 w 13"/>
                <a:gd name="T45" fmla="*/ 0 h 310"/>
                <a:gd name="T46" fmla="*/ 0 w 13"/>
                <a:gd name="T47" fmla="*/ 0 h 310"/>
                <a:gd name="T48" fmla="*/ 0 w 13"/>
                <a:gd name="T49" fmla="*/ 0 h 310"/>
                <a:gd name="T50" fmla="*/ 0 w 13"/>
                <a:gd name="T51" fmla="*/ 0 h 310"/>
                <a:gd name="T52" fmla="*/ 0 w 13"/>
                <a:gd name="T53" fmla="*/ 0 h 310"/>
                <a:gd name="T54" fmla="*/ 0 w 13"/>
                <a:gd name="T55" fmla="*/ 0 h 310"/>
                <a:gd name="T56" fmla="*/ 0 w 13"/>
                <a:gd name="T57" fmla="*/ 0 h 310"/>
                <a:gd name="T58" fmla="*/ 0 w 13"/>
                <a:gd name="T59" fmla="*/ 0 h 310"/>
                <a:gd name="T60" fmla="*/ 0 w 13"/>
                <a:gd name="T61" fmla="*/ 0 h 310"/>
                <a:gd name="T62" fmla="*/ 0 w 13"/>
                <a:gd name="T63" fmla="*/ 0 h 310"/>
                <a:gd name="T64" fmla="*/ 0 w 13"/>
                <a:gd name="T65" fmla="*/ 0 h 310"/>
                <a:gd name="T66" fmla="*/ 0 w 13"/>
                <a:gd name="T67" fmla="*/ 0 h 310"/>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13"/>
                <a:gd name="T103" fmla="*/ 0 h 310"/>
                <a:gd name="T104" fmla="*/ 13 w 13"/>
                <a:gd name="T105" fmla="*/ 310 h 310"/>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13" h="310">
                  <a:moveTo>
                    <a:pt x="12" y="4"/>
                  </a:moveTo>
                  <a:lnTo>
                    <a:pt x="12" y="22"/>
                  </a:lnTo>
                  <a:lnTo>
                    <a:pt x="13" y="42"/>
                  </a:lnTo>
                  <a:lnTo>
                    <a:pt x="12" y="60"/>
                  </a:lnTo>
                  <a:lnTo>
                    <a:pt x="12" y="78"/>
                  </a:lnTo>
                  <a:lnTo>
                    <a:pt x="12" y="98"/>
                  </a:lnTo>
                  <a:lnTo>
                    <a:pt x="11" y="116"/>
                  </a:lnTo>
                  <a:lnTo>
                    <a:pt x="11" y="136"/>
                  </a:lnTo>
                  <a:lnTo>
                    <a:pt x="10" y="154"/>
                  </a:lnTo>
                  <a:lnTo>
                    <a:pt x="9" y="174"/>
                  </a:lnTo>
                  <a:lnTo>
                    <a:pt x="9" y="194"/>
                  </a:lnTo>
                  <a:lnTo>
                    <a:pt x="8" y="213"/>
                  </a:lnTo>
                  <a:lnTo>
                    <a:pt x="8" y="232"/>
                  </a:lnTo>
                  <a:lnTo>
                    <a:pt x="8" y="251"/>
                  </a:lnTo>
                  <a:lnTo>
                    <a:pt x="6" y="271"/>
                  </a:lnTo>
                  <a:lnTo>
                    <a:pt x="8" y="290"/>
                  </a:lnTo>
                  <a:lnTo>
                    <a:pt x="8" y="310"/>
                  </a:lnTo>
                  <a:lnTo>
                    <a:pt x="5" y="292"/>
                  </a:lnTo>
                  <a:lnTo>
                    <a:pt x="4" y="272"/>
                  </a:lnTo>
                  <a:lnTo>
                    <a:pt x="2" y="252"/>
                  </a:lnTo>
                  <a:lnTo>
                    <a:pt x="1" y="233"/>
                  </a:lnTo>
                  <a:lnTo>
                    <a:pt x="1" y="213"/>
                  </a:lnTo>
                  <a:lnTo>
                    <a:pt x="0" y="192"/>
                  </a:lnTo>
                  <a:lnTo>
                    <a:pt x="0" y="173"/>
                  </a:lnTo>
                  <a:lnTo>
                    <a:pt x="0" y="153"/>
                  </a:lnTo>
                  <a:lnTo>
                    <a:pt x="0" y="133"/>
                  </a:lnTo>
                  <a:lnTo>
                    <a:pt x="0" y="113"/>
                  </a:lnTo>
                  <a:lnTo>
                    <a:pt x="1" y="93"/>
                  </a:lnTo>
                  <a:lnTo>
                    <a:pt x="1" y="74"/>
                  </a:lnTo>
                  <a:lnTo>
                    <a:pt x="2" y="55"/>
                  </a:lnTo>
                  <a:lnTo>
                    <a:pt x="4" y="36"/>
                  </a:lnTo>
                  <a:lnTo>
                    <a:pt x="5" y="17"/>
                  </a:lnTo>
                  <a:lnTo>
                    <a:pt x="8" y="0"/>
                  </a:lnTo>
                  <a:lnTo>
                    <a:pt x="12" y="4"/>
                  </a:ln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5633" name="Freeform 32">
              <a:extLst>
                <a:ext uri="{FF2B5EF4-FFF2-40B4-BE49-F238E27FC236}">
                  <a16:creationId xmlns:a16="http://schemas.microsoft.com/office/drawing/2014/main" id="{2657C997-E5AC-66CE-E5DE-350F1E675EE9}"/>
                </a:ext>
              </a:extLst>
            </p:cNvPr>
            <p:cNvSpPr>
              <a:spLocks/>
            </p:cNvSpPr>
            <p:nvPr/>
          </p:nvSpPr>
          <p:spPr bwMode="auto">
            <a:xfrm>
              <a:off x="2510" y="3549"/>
              <a:ext cx="12" cy="55"/>
            </a:xfrm>
            <a:custGeom>
              <a:avLst/>
              <a:gdLst>
                <a:gd name="T0" fmla="*/ 0 w 30"/>
                <a:gd name="T1" fmla="*/ 0 h 184"/>
                <a:gd name="T2" fmla="*/ 0 w 30"/>
                <a:gd name="T3" fmla="*/ 0 h 184"/>
                <a:gd name="T4" fmla="*/ 0 w 30"/>
                <a:gd name="T5" fmla="*/ 0 h 184"/>
                <a:gd name="T6" fmla="*/ 0 w 30"/>
                <a:gd name="T7" fmla="*/ 0 h 184"/>
                <a:gd name="T8" fmla="*/ 0 w 30"/>
                <a:gd name="T9" fmla="*/ 0 h 184"/>
                <a:gd name="T10" fmla="*/ 0 w 30"/>
                <a:gd name="T11" fmla="*/ 0 h 184"/>
                <a:gd name="T12" fmla="*/ 0 w 30"/>
                <a:gd name="T13" fmla="*/ 0 h 184"/>
                <a:gd name="T14" fmla="*/ 0 w 30"/>
                <a:gd name="T15" fmla="*/ 0 h 184"/>
                <a:gd name="T16" fmla="*/ 0 w 30"/>
                <a:gd name="T17" fmla="*/ 0 h 184"/>
                <a:gd name="T18" fmla="*/ 0 w 30"/>
                <a:gd name="T19" fmla="*/ 0 h 184"/>
                <a:gd name="T20" fmla="*/ 0 w 30"/>
                <a:gd name="T21" fmla="*/ 0 h 184"/>
                <a:gd name="T22" fmla="*/ 0 w 30"/>
                <a:gd name="T23" fmla="*/ 0 h 184"/>
                <a:gd name="T24" fmla="*/ 0 w 30"/>
                <a:gd name="T25" fmla="*/ 0 h 184"/>
                <a:gd name="T26" fmla="*/ 0 w 30"/>
                <a:gd name="T27" fmla="*/ 0 h 184"/>
                <a:gd name="T28" fmla="*/ 0 w 30"/>
                <a:gd name="T29" fmla="*/ 0 h 184"/>
                <a:gd name="T30" fmla="*/ 0 w 30"/>
                <a:gd name="T31" fmla="*/ 0 h 184"/>
                <a:gd name="T32" fmla="*/ 0 w 30"/>
                <a:gd name="T33" fmla="*/ 0 h 184"/>
                <a:gd name="T34" fmla="*/ 0 w 30"/>
                <a:gd name="T35" fmla="*/ 0 h 184"/>
                <a:gd name="T36" fmla="*/ 0 w 30"/>
                <a:gd name="T37" fmla="*/ 0 h 184"/>
                <a:gd name="T38" fmla="*/ 0 w 30"/>
                <a:gd name="T39" fmla="*/ 0 h 184"/>
                <a:gd name="T40" fmla="*/ 0 w 30"/>
                <a:gd name="T41" fmla="*/ 0 h 184"/>
                <a:gd name="T42" fmla="*/ 0 w 30"/>
                <a:gd name="T43" fmla="*/ 0 h 184"/>
                <a:gd name="T44" fmla="*/ 0 w 30"/>
                <a:gd name="T45" fmla="*/ 0 h 184"/>
                <a:gd name="T46" fmla="*/ 0 w 30"/>
                <a:gd name="T47" fmla="*/ 0 h 184"/>
                <a:gd name="T48" fmla="*/ 0 w 30"/>
                <a:gd name="T49" fmla="*/ 0 h 184"/>
                <a:gd name="T50" fmla="*/ 0 w 30"/>
                <a:gd name="T51" fmla="*/ 0 h 184"/>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30"/>
                <a:gd name="T79" fmla="*/ 0 h 184"/>
                <a:gd name="T80" fmla="*/ 30 w 30"/>
                <a:gd name="T81" fmla="*/ 184 h 184"/>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30" h="184">
                  <a:moveTo>
                    <a:pt x="12" y="11"/>
                  </a:moveTo>
                  <a:lnTo>
                    <a:pt x="14" y="33"/>
                  </a:lnTo>
                  <a:lnTo>
                    <a:pt x="16" y="55"/>
                  </a:lnTo>
                  <a:lnTo>
                    <a:pt x="20" y="77"/>
                  </a:lnTo>
                  <a:lnTo>
                    <a:pt x="23" y="98"/>
                  </a:lnTo>
                  <a:lnTo>
                    <a:pt x="26" y="119"/>
                  </a:lnTo>
                  <a:lnTo>
                    <a:pt x="28" y="141"/>
                  </a:lnTo>
                  <a:lnTo>
                    <a:pt x="29" y="163"/>
                  </a:lnTo>
                  <a:lnTo>
                    <a:pt x="30" y="184"/>
                  </a:lnTo>
                  <a:lnTo>
                    <a:pt x="28" y="172"/>
                  </a:lnTo>
                  <a:lnTo>
                    <a:pt x="26" y="161"/>
                  </a:lnTo>
                  <a:lnTo>
                    <a:pt x="23" y="149"/>
                  </a:lnTo>
                  <a:lnTo>
                    <a:pt x="21" y="138"/>
                  </a:lnTo>
                  <a:lnTo>
                    <a:pt x="19" y="126"/>
                  </a:lnTo>
                  <a:lnTo>
                    <a:pt x="16" y="115"/>
                  </a:lnTo>
                  <a:lnTo>
                    <a:pt x="15" y="103"/>
                  </a:lnTo>
                  <a:lnTo>
                    <a:pt x="13" y="92"/>
                  </a:lnTo>
                  <a:lnTo>
                    <a:pt x="11" y="80"/>
                  </a:lnTo>
                  <a:lnTo>
                    <a:pt x="8" y="69"/>
                  </a:lnTo>
                  <a:lnTo>
                    <a:pt x="7" y="57"/>
                  </a:lnTo>
                  <a:lnTo>
                    <a:pt x="5" y="46"/>
                  </a:lnTo>
                  <a:lnTo>
                    <a:pt x="4" y="34"/>
                  </a:lnTo>
                  <a:lnTo>
                    <a:pt x="3" y="23"/>
                  </a:lnTo>
                  <a:lnTo>
                    <a:pt x="1" y="11"/>
                  </a:lnTo>
                  <a:lnTo>
                    <a:pt x="0" y="0"/>
                  </a:lnTo>
                  <a:lnTo>
                    <a:pt x="12" y="11"/>
                  </a:ln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5634" name="Freeform 33">
              <a:extLst>
                <a:ext uri="{FF2B5EF4-FFF2-40B4-BE49-F238E27FC236}">
                  <a16:creationId xmlns:a16="http://schemas.microsoft.com/office/drawing/2014/main" id="{C8DFCB4E-35B6-4A9E-0E89-12DDB6033302}"/>
                </a:ext>
              </a:extLst>
            </p:cNvPr>
            <p:cNvSpPr>
              <a:spLocks/>
            </p:cNvSpPr>
            <p:nvPr/>
          </p:nvSpPr>
          <p:spPr bwMode="auto">
            <a:xfrm>
              <a:off x="2346" y="3554"/>
              <a:ext cx="106" cy="202"/>
            </a:xfrm>
            <a:custGeom>
              <a:avLst/>
              <a:gdLst>
                <a:gd name="T0" fmla="*/ 0 w 260"/>
                <a:gd name="T1" fmla="*/ 0 h 670"/>
                <a:gd name="T2" fmla="*/ 0 w 260"/>
                <a:gd name="T3" fmla="*/ 0 h 670"/>
                <a:gd name="T4" fmla="*/ 0 w 260"/>
                <a:gd name="T5" fmla="*/ 0 h 670"/>
                <a:gd name="T6" fmla="*/ 0 w 260"/>
                <a:gd name="T7" fmla="*/ 0 h 670"/>
                <a:gd name="T8" fmla="*/ 0 w 260"/>
                <a:gd name="T9" fmla="*/ 0 h 670"/>
                <a:gd name="T10" fmla="*/ 0 w 260"/>
                <a:gd name="T11" fmla="*/ 0 h 670"/>
                <a:gd name="T12" fmla="*/ 0 w 260"/>
                <a:gd name="T13" fmla="*/ 0 h 670"/>
                <a:gd name="T14" fmla="*/ 0 w 260"/>
                <a:gd name="T15" fmla="*/ 0 h 670"/>
                <a:gd name="T16" fmla="*/ 0 w 260"/>
                <a:gd name="T17" fmla="*/ 0 h 670"/>
                <a:gd name="T18" fmla="*/ 0 w 260"/>
                <a:gd name="T19" fmla="*/ 0 h 670"/>
                <a:gd name="T20" fmla="*/ 0 w 260"/>
                <a:gd name="T21" fmla="*/ 0 h 670"/>
                <a:gd name="T22" fmla="*/ 0 w 260"/>
                <a:gd name="T23" fmla="*/ 0 h 670"/>
                <a:gd name="T24" fmla="*/ 0 w 260"/>
                <a:gd name="T25" fmla="*/ 0 h 670"/>
                <a:gd name="T26" fmla="*/ 0 w 260"/>
                <a:gd name="T27" fmla="*/ 0 h 670"/>
                <a:gd name="T28" fmla="*/ 0 w 260"/>
                <a:gd name="T29" fmla="*/ 0 h 670"/>
                <a:gd name="T30" fmla="*/ 0 w 260"/>
                <a:gd name="T31" fmla="*/ 0 h 670"/>
                <a:gd name="T32" fmla="*/ 0 w 260"/>
                <a:gd name="T33" fmla="*/ 0 h 670"/>
                <a:gd name="T34" fmla="*/ 0 w 260"/>
                <a:gd name="T35" fmla="*/ 0 h 670"/>
                <a:gd name="T36" fmla="*/ 0 w 260"/>
                <a:gd name="T37" fmla="*/ 0 h 670"/>
                <a:gd name="T38" fmla="*/ 0 w 260"/>
                <a:gd name="T39" fmla="*/ 0 h 670"/>
                <a:gd name="T40" fmla="*/ 0 w 260"/>
                <a:gd name="T41" fmla="*/ 0 h 670"/>
                <a:gd name="T42" fmla="*/ 0 w 260"/>
                <a:gd name="T43" fmla="*/ 0 h 670"/>
                <a:gd name="T44" fmla="*/ 0 w 260"/>
                <a:gd name="T45" fmla="*/ 0 h 670"/>
                <a:gd name="T46" fmla="*/ 0 w 260"/>
                <a:gd name="T47" fmla="*/ 0 h 670"/>
                <a:gd name="T48" fmla="*/ 0 w 260"/>
                <a:gd name="T49" fmla="*/ 0 h 670"/>
                <a:gd name="T50" fmla="*/ 0 w 260"/>
                <a:gd name="T51" fmla="*/ 0 h 670"/>
                <a:gd name="T52" fmla="*/ 0 w 260"/>
                <a:gd name="T53" fmla="*/ 0 h 670"/>
                <a:gd name="T54" fmla="*/ 0 w 260"/>
                <a:gd name="T55" fmla="*/ 0 h 670"/>
                <a:gd name="T56" fmla="*/ 0 w 260"/>
                <a:gd name="T57" fmla="*/ 0 h 670"/>
                <a:gd name="T58" fmla="*/ 0 w 260"/>
                <a:gd name="T59" fmla="*/ 0 h 670"/>
                <a:gd name="T60" fmla="*/ 0 w 260"/>
                <a:gd name="T61" fmla="*/ 0 h 670"/>
                <a:gd name="T62" fmla="*/ 0 w 260"/>
                <a:gd name="T63" fmla="*/ 0 h 670"/>
                <a:gd name="T64" fmla="*/ 0 w 260"/>
                <a:gd name="T65" fmla="*/ 0 h 670"/>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60"/>
                <a:gd name="T100" fmla="*/ 0 h 670"/>
                <a:gd name="T101" fmla="*/ 260 w 260"/>
                <a:gd name="T102" fmla="*/ 670 h 670"/>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60" h="670">
                  <a:moveTo>
                    <a:pt x="72" y="153"/>
                  </a:moveTo>
                  <a:lnTo>
                    <a:pt x="85" y="185"/>
                  </a:lnTo>
                  <a:lnTo>
                    <a:pt x="96" y="217"/>
                  </a:lnTo>
                  <a:lnTo>
                    <a:pt x="109" y="250"/>
                  </a:lnTo>
                  <a:lnTo>
                    <a:pt x="122" y="282"/>
                  </a:lnTo>
                  <a:lnTo>
                    <a:pt x="134" y="314"/>
                  </a:lnTo>
                  <a:lnTo>
                    <a:pt x="146" y="346"/>
                  </a:lnTo>
                  <a:lnTo>
                    <a:pt x="159" y="379"/>
                  </a:lnTo>
                  <a:lnTo>
                    <a:pt x="170" y="411"/>
                  </a:lnTo>
                  <a:lnTo>
                    <a:pt x="183" y="444"/>
                  </a:lnTo>
                  <a:lnTo>
                    <a:pt x="194" y="476"/>
                  </a:lnTo>
                  <a:lnTo>
                    <a:pt x="206" y="509"/>
                  </a:lnTo>
                  <a:lnTo>
                    <a:pt x="217" y="541"/>
                  </a:lnTo>
                  <a:lnTo>
                    <a:pt x="228" y="573"/>
                  </a:lnTo>
                  <a:lnTo>
                    <a:pt x="239" y="605"/>
                  </a:lnTo>
                  <a:lnTo>
                    <a:pt x="250" y="638"/>
                  </a:lnTo>
                  <a:lnTo>
                    <a:pt x="260" y="670"/>
                  </a:lnTo>
                  <a:lnTo>
                    <a:pt x="250" y="650"/>
                  </a:lnTo>
                  <a:lnTo>
                    <a:pt x="240" y="631"/>
                  </a:lnTo>
                  <a:lnTo>
                    <a:pt x="231" y="611"/>
                  </a:lnTo>
                  <a:lnTo>
                    <a:pt x="223" y="592"/>
                  </a:lnTo>
                  <a:lnTo>
                    <a:pt x="215" y="571"/>
                  </a:lnTo>
                  <a:lnTo>
                    <a:pt x="207" y="551"/>
                  </a:lnTo>
                  <a:lnTo>
                    <a:pt x="199" y="531"/>
                  </a:lnTo>
                  <a:lnTo>
                    <a:pt x="191" y="510"/>
                  </a:lnTo>
                  <a:lnTo>
                    <a:pt x="184" y="489"/>
                  </a:lnTo>
                  <a:lnTo>
                    <a:pt x="176" y="470"/>
                  </a:lnTo>
                  <a:lnTo>
                    <a:pt x="169" y="449"/>
                  </a:lnTo>
                  <a:lnTo>
                    <a:pt x="162" y="428"/>
                  </a:lnTo>
                  <a:lnTo>
                    <a:pt x="155" y="407"/>
                  </a:lnTo>
                  <a:lnTo>
                    <a:pt x="148" y="387"/>
                  </a:lnTo>
                  <a:lnTo>
                    <a:pt x="140" y="366"/>
                  </a:lnTo>
                  <a:lnTo>
                    <a:pt x="133" y="345"/>
                  </a:lnTo>
                  <a:lnTo>
                    <a:pt x="129" y="341"/>
                  </a:lnTo>
                  <a:lnTo>
                    <a:pt x="124" y="335"/>
                  </a:lnTo>
                  <a:lnTo>
                    <a:pt x="122" y="329"/>
                  </a:lnTo>
                  <a:lnTo>
                    <a:pt x="118" y="322"/>
                  </a:lnTo>
                  <a:lnTo>
                    <a:pt x="116" y="315"/>
                  </a:lnTo>
                  <a:lnTo>
                    <a:pt x="112" y="308"/>
                  </a:lnTo>
                  <a:lnTo>
                    <a:pt x="110" y="301"/>
                  </a:lnTo>
                  <a:lnTo>
                    <a:pt x="107" y="296"/>
                  </a:lnTo>
                  <a:lnTo>
                    <a:pt x="101" y="278"/>
                  </a:lnTo>
                  <a:lnTo>
                    <a:pt x="95" y="261"/>
                  </a:lnTo>
                  <a:lnTo>
                    <a:pt x="88" y="244"/>
                  </a:lnTo>
                  <a:lnTo>
                    <a:pt x="83" y="228"/>
                  </a:lnTo>
                  <a:lnTo>
                    <a:pt x="76" y="210"/>
                  </a:lnTo>
                  <a:lnTo>
                    <a:pt x="70" y="193"/>
                  </a:lnTo>
                  <a:lnTo>
                    <a:pt x="63" y="176"/>
                  </a:lnTo>
                  <a:lnTo>
                    <a:pt x="56" y="160"/>
                  </a:lnTo>
                  <a:lnTo>
                    <a:pt x="49" y="142"/>
                  </a:lnTo>
                  <a:lnTo>
                    <a:pt x="42" y="126"/>
                  </a:lnTo>
                  <a:lnTo>
                    <a:pt x="35" y="109"/>
                  </a:lnTo>
                  <a:lnTo>
                    <a:pt x="28" y="93"/>
                  </a:lnTo>
                  <a:lnTo>
                    <a:pt x="21" y="76"/>
                  </a:lnTo>
                  <a:lnTo>
                    <a:pt x="15" y="60"/>
                  </a:lnTo>
                  <a:lnTo>
                    <a:pt x="6" y="42"/>
                  </a:lnTo>
                  <a:lnTo>
                    <a:pt x="0" y="26"/>
                  </a:lnTo>
                  <a:lnTo>
                    <a:pt x="0" y="0"/>
                  </a:lnTo>
                  <a:lnTo>
                    <a:pt x="11" y="17"/>
                  </a:lnTo>
                  <a:lnTo>
                    <a:pt x="21" y="34"/>
                  </a:lnTo>
                  <a:lnTo>
                    <a:pt x="31" y="54"/>
                  </a:lnTo>
                  <a:lnTo>
                    <a:pt x="39" y="73"/>
                  </a:lnTo>
                  <a:lnTo>
                    <a:pt x="47" y="94"/>
                  </a:lnTo>
                  <a:lnTo>
                    <a:pt x="55" y="114"/>
                  </a:lnTo>
                  <a:lnTo>
                    <a:pt x="63" y="133"/>
                  </a:lnTo>
                  <a:lnTo>
                    <a:pt x="72" y="153"/>
                  </a:ln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5635" name="Freeform 34">
              <a:extLst>
                <a:ext uri="{FF2B5EF4-FFF2-40B4-BE49-F238E27FC236}">
                  <a16:creationId xmlns:a16="http://schemas.microsoft.com/office/drawing/2014/main" id="{B865B8B3-CC1C-D5BC-4524-40DDB1ADE663}"/>
                </a:ext>
              </a:extLst>
            </p:cNvPr>
            <p:cNvSpPr>
              <a:spLocks/>
            </p:cNvSpPr>
            <p:nvPr/>
          </p:nvSpPr>
          <p:spPr bwMode="auto">
            <a:xfrm>
              <a:off x="2440" y="3563"/>
              <a:ext cx="68" cy="176"/>
            </a:xfrm>
            <a:custGeom>
              <a:avLst/>
              <a:gdLst>
                <a:gd name="T0" fmla="*/ 0 w 165"/>
                <a:gd name="T1" fmla="*/ 0 h 587"/>
                <a:gd name="T2" fmla="*/ 0 w 165"/>
                <a:gd name="T3" fmla="*/ 0 h 587"/>
                <a:gd name="T4" fmla="*/ 0 w 165"/>
                <a:gd name="T5" fmla="*/ 0 h 587"/>
                <a:gd name="T6" fmla="*/ 0 w 165"/>
                <a:gd name="T7" fmla="*/ 0 h 587"/>
                <a:gd name="T8" fmla="*/ 0 w 165"/>
                <a:gd name="T9" fmla="*/ 0 h 587"/>
                <a:gd name="T10" fmla="*/ 0 w 165"/>
                <a:gd name="T11" fmla="*/ 0 h 587"/>
                <a:gd name="T12" fmla="*/ 0 w 165"/>
                <a:gd name="T13" fmla="*/ 0 h 587"/>
                <a:gd name="T14" fmla="*/ 0 w 165"/>
                <a:gd name="T15" fmla="*/ 0 h 587"/>
                <a:gd name="T16" fmla="*/ 0 w 165"/>
                <a:gd name="T17" fmla="*/ 0 h 587"/>
                <a:gd name="T18" fmla="*/ 0 w 165"/>
                <a:gd name="T19" fmla="*/ 0 h 587"/>
                <a:gd name="T20" fmla="*/ 0 w 165"/>
                <a:gd name="T21" fmla="*/ 0 h 587"/>
                <a:gd name="T22" fmla="*/ 0 w 165"/>
                <a:gd name="T23" fmla="*/ 0 h 587"/>
                <a:gd name="T24" fmla="*/ 0 w 165"/>
                <a:gd name="T25" fmla="*/ 0 h 587"/>
                <a:gd name="T26" fmla="*/ 0 w 165"/>
                <a:gd name="T27" fmla="*/ 0 h 587"/>
                <a:gd name="T28" fmla="*/ 0 w 165"/>
                <a:gd name="T29" fmla="*/ 0 h 587"/>
                <a:gd name="T30" fmla="*/ 0 w 165"/>
                <a:gd name="T31" fmla="*/ 0 h 587"/>
                <a:gd name="T32" fmla="*/ 0 w 165"/>
                <a:gd name="T33" fmla="*/ 0 h 587"/>
                <a:gd name="T34" fmla="*/ 0 w 165"/>
                <a:gd name="T35" fmla="*/ 0 h 587"/>
                <a:gd name="T36" fmla="*/ 0 w 165"/>
                <a:gd name="T37" fmla="*/ 0 h 587"/>
                <a:gd name="T38" fmla="*/ 0 w 165"/>
                <a:gd name="T39" fmla="*/ 0 h 587"/>
                <a:gd name="T40" fmla="*/ 0 w 165"/>
                <a:gd name="T41" fmla="*/ 0 h 587"/>
                <a:gd name="T42" fmla="*/ 0 w 165"/>
                <a:gd name="T43" fmla="*/ 0 h 587"/>
                <a:gd name="T44" fmla="*/ 0 w 165"/>
                <a:gd name="T45" fmla="*/ 0 h 587"/>
                <a:gd name="T46" fmla="*/ 0 w 165"/>
                <a:gd name="T47" fmla="*/ 0 h 587"/>
                <a:gd name="T48" fmla="*/ 0 w 165"/>
                <a:gd name="T49" fmla="*/ 0 h 587"/>
                <a:gd name="T50" fmla="*/ 0 w 165"/>
                <a:gd name="T51" fmla="*/ 0 h 587"/>
                <a:gd name="T52" fmla="*/ 0 w 165"/>
                <a:gd name="T53" fmla="*/ 0 h 587"/>
                <a:gd name="T54" fmla="*/ 0 w 165"/>
                <a:gd name="T55" fmla="*/ 0 h 587"/>
                <a:gd name="T56" fmla="*/ 0 w 165"/>
                <a:gd name="T57" fmla="*/ 0 h 587"/>
                <a:gd name="T58" fmla="*/ 0 w 165"/>
                <a:gd name="T59" fmla="*/ 0 h 587"/>
                <a:gd name="T60" fmla="*/ 0 w 165"/>
                <a:gd name="T61" fmla="*/ 0 h 587"/>
                <a:gd name="T62" fmla="*/ 0 w 165"/>
                <a:gd name="T63" fmla="*/ 0 h 587"/>
                <a:gd name="T64" fmla="*/ 0 w 165"/>
                <a:gd name="T65" fmla="*/ 0 h 587"/>
                <a:gd name="T66" fmla="*/ 0 w 165"/>
                <a:gd name="T67" fmla="*/ 0 h 587"/>
                <a:gd name="T68" fmla="*/ 0 w 165"/>
                <a:gd name="T69" fmla="*/ 0 h 587"/>
                <a:gd name="T70" fmla="*/ 0 w 165"/>
                <a:gd name="T71" fmla="*/ 0 h 587"/>
                <a:gd name="T72" fmla="*/ 0 w 165"/>
                <a:gd name="T73" fmla="*/ 0 h 587"/>
                <a:gd name="T74" fmla="*/ 0 w 165"/>
                <a:gd name="T75" fmla="*/ 0 h 587"/>
                <a:gd name="T76" fmla="*/ 0 w 165"/>
                <a:gd name="T77" fmla="*/ 0 h 587"/>
                <a:gd name="T78" fmla="*/ 0 w 165"/>
                <a:gd name="T79" fmla="*/ 0 h 587"/>
                <a:gd name="T80" fmla="*/ 0 w 165"/>
                <a:gd name="T81" fmla="*/ 0 h 587"/>
                <a:gd name="T82" fmla="*/ 0 w 165"/>
                <a:gd name="T83" fmla="*/ 0 h 587"/>
                <a:gd name="T84" fmla="*/ 0 w 165"/>
                <a:gd name="T85" fmla="*/ 0 h 587"/>
                <a:gd name="T86" fmla="*/ 0 w 165"/>
                <a:gd name="T87" fmla="*/ 0 h 587"/>
                <a:gd name="T88" fmla="*/ 0 w 165"/>
                <a:gd name="T89" fmla="*/ 0 h 587"/>
                <a:gd name="T90" fmla="*/ 0 w 165"/>
                <a:gd name="T91" fmla="*/ 0 h 587"/>
                <a:gd name="T92" fmla="*/ 0 w 165"/>
                <a:gd name="T93" fmla="*/ 0 h 587"/>
                <a:gd name="T94" fmla="*/ 0 w 165"/>
                <a:gd name="T95" fmla="*/ 0 h 587"/>
                <a:gd name="T96" fmla="*/ 0 w 165"/>
                <a:gd name="T97" fmla="*/ 0 h 587"/>
                <a:gd name="T98" fmla="*/ 0 w 165"/>
                <a:gd name="T99" fmla="*/ 0 h 587"/>
                <a:gd name="T100" fmla="*/ 0 w 165"/>
                <a:gd name="T101" fmla="*/ 0 h 587"/>
                <a:gd name="T102" fmla="*/ 0 w 165"/>
                <a:gd name="T103" fmla="*/ 0 h 587"/>
                <a:gd name="T104" fmla="*/ 0 w 165"/>
                <a:gd name="T105" fmla="*/ 0 h 587"/>
                <a:gd name="T106" fmla="*/ 0 w 165"/>
                <a:gd name="T107" fmla="*/ 0 h 587"/>
                <a:gd name="T108" fmla="*/ 0 w 165"/>
                <a:gd name="T109" fmla="*/ 0 h 587"/>
                <a:gd name="T110" fmla="*/ 0 w 165"/>
                <a:gd name="T111" fmla="*/ 0 h 587"/>
                <a:gd name="T112" fmla="*/ 0 w 165"/>
                <a:gd name="T113" fmla="*/ 0 h 587"/>
                <a:gd name="T114" fmla="*/ 0 w 165"/>
                <a:gd name="T115" fmla="*/ 0 h 587"/>
                <a:gd name="T116" fmla="*/ 0 w 165"/>
                <a:gd name="T117" fmla="*/ 0 h 587"/>
                <a:gd name="T118" fmla="*/ 0 w 165"/>
                <a:gd name="T119" fmla="*/ 0 h 587"/>
                <a:gd name="T120" fmla="*/ 0 w 165"/>
                <a:gd name="T121" fmla="*/ 0 h 587"/>
                <a:gd name="T122" fmla="*/ 0 w 165"/>
                <a:gd name="T123" fmla="*/ 0 h 587"/>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165"/>
                <a:gd name="T187" fmla="*/ 0 h 587"/>
                <a:gd name="T188" fmla="*/ 165 w 165"/>
                <a:gd name="T189" fmla="*/ 587 h 587"/>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165" h="587">
                  <a:moveTo>
                    <a:pt x="23" y="16"/>
                  </a:moveTo>
                  <a:lnTo>
                    <a:pt x="28" y="32"/>
                  </a:lnTo>
                  <a:lnTo>
                    <a:pt x="32" y="47"/>
                  </a:lnTo>
                  <a:lnTo>
                    <a:pt x="36" y="63"/>
                  </a:lnTo>
                  <a:lnTo>
                    <a:pt x="40" y="78"/>
                  </a:lnTo>
                  <a:lnTo>
                    <a:pt x="45" y="94"/>
                  </a:lnTo>
                  <a:lnTo>
                    <a:pt x="49" y="109"/>
                  </a:lnTo>
                  <a:lnTo>
                    <a:pt x="53" y="125"/>
                  </a:lnTo>
                  <a:lnTo>
                    <a:pt x="58" y="141"/>
                  </a:lnTo>
                  <a:lnTo>
                    <a:pt x="61" y="156"/>
                  </a:lnTo>
                  <a:lnTo>
                    <a:pt x="66" y="172"/>
                  </a:lnTo>
                  <a:lnTo>
                    <a:pt x="69" y="188"/>
                  </a:lnTo>
                  <a:lnTo>
                    <a:pt x="72" y="205"/>
                  </a:lnTo>
                  <a:lnTo>
                    <a:pt x="76" y="221"/>
                  </a:lnTo>
                  <a:lnTo>
                    <a:pt x="78" y="237"/>
                  </a:lnTo>
                  <a:lnTo>
                    <a:pt x="82" y="254"/>
                  </a:lnTo>
                  <a:lnTo>
                    <a:pt x="84" y="270"/>
                  </a:lnTo>
                  <a:lnTo>
                    <a:pt x="89" y="284"/>
                  </a:lnTo>
                  <a:lnTo>
                    <a:pt x="93" y="299"/>
                  </a:lnTo>
                  <a:lnTo>
                    <a:pt x="98" y="313"/>
                  </a:lnTo>
                  <a:lnTo>
                    <a:pt x="101" y="328"/>
                  </a:lnTo>
                  <a:lnTo>
                    <a:pt x="106" y="343"/>
                  </a:lnTo>
                  <a:lnTo>
                    <a:pt x="109" y="358"/>
                  </a:lnTo>
                  <a:lnTo>
                    <a:pt x="113" y="373"/>
                  </a:lnTo>
                  <a:lnTo>
                    <a:pt x="115" y="388"/>
                  </a:lnTo>
                  <a:lnTo>
                    <a:pt x="120" y="392"/>
                  </a:lnTo>
                  <a:lnTo>
                    <a:pt x="122" y="398"/>
                  </a:lnTo>
                  <a:lnTo>
                    <a:pt x="122" y="405"/>
                  </a:lnTo>
                  <a:lnTo>
                    <a:pt x="123" y="411"/>
                  </a:lnTo>
                  <a:lnTo>
                    <a:pt x="123" y="418"/>
                  </a:lnTo>
                  <a:lnTo>
                    <a:pt x="123" y="425"/>
                  </a:lnTo>
                  <a:lnTo>
                    <a:pt x="125" y="430"/>
                  </a:lnTo>
                  <a:lnTo>
                    <a:pt x="130" y="435"/>
                  </a:lnTo>
                  <a:lnTo>
                    <a:pt x="131" y="456"/>
                  </a:lnTo>
                  <a:lnTo>
                    <a:pt x="135" y="474"/>
                  </a:lnTo>
                  <a:lnTo>
                    <a:pt x="139" y="494"/>
                  </a:lnTo>
                  <a:lnTo>
                    <a:pt x="144" y="512"/>
                  </a:lnTo>
                  <a:lnTo>
                    <a:pt x="150" y="531"/>
                  </a:lnTo>
                  <a:lnTo>
                    <a:pt x="155" y="549"/>
                  </a:lnTo>
                  <a:lnTo>
                    <a:pt x="161" y="567"/>
                  </a:lnTo>
                  <a:lnTo>
                    <a:pt x="165" y="587"/>
                  </a:lnTo>
                  <a:lnTo>
                    <a:pt x="158" y="587"/>
                  </a:lnTo>
                  <a:lnTo>
                    <a:pt x="147" y="550"/>
                  </a:lnTo>
                  <a:lnTo>
                    <a:pt x="138" y="513"/>
                  </a:lnTo>
                  <a:lnTo>
                    <a:pt x="129" y="476"/>
                  </a:lnTo>
                  <a:lnTo>
                    <a:pt x="120" y="440"/>
                  </a:lnTo>
                  <a:lnTo>
                    <a:pt x="110" y="403"/>
                  </a:lnTo>
                  <a:lnTo>
                    <a:pt x="101" y="366"/>
                  </a:lnTo>
                  <a:lnTo>
                    <a:pt x="92" y="329"/>
                  </a:lnTo>
                  <a:lnTo>
                    <a:pt x="83" y="292"/>
                  </a:lnTo>
                  <a:lnTo>
                    <a:pt x="74" y="255"/>
                  </a:lnTo>
                  <a:lnTo>
                    <a:pt x="63" y="218"/>
                  </a:lnTo>
                  <a:lnTo>
                    <a:pt x="54" y="182"/>
                  </a:lnTo>
                  <a:lnTo>
                    <a:pt x="44" y="146"/>
                  </a:lnTo>
                  <a:lnTo>
                    <a:pt x="33" y="109"/>
                  </a:lnTo>
                  <a:lnTo>
                    <a:pt x="23" y="73"/>
                  </a:lnTo>
                  <a:lnTo>
                    <a:pt x="11" y="36"/>
                  </a:lnTo>
                  <a:lnTo>
                    <a:pt x="0" y="1"/>
                  </a:lnTo>
                  <a:lnTo>
                    <a:pt x="8" y="0"/>
                  </a:lnTo>
                  <a:lnTo>
                    <a:pt x="15" y="3"/>
                  </a:lnTo>
                  <a:lnTo>
                    <a:pt x="20" y="9"/>
                  </a:lnTo>
                  <a:lnTo>
                    <a:pt x="23" y="16"/>
                  </a:ln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5636" name="Freeform 35">
              <a:extLst>
                <a:ext uri="{FF2B5EF4-FFF2-40B4-BE49-F238E27FC236}">
                  <a16:creationId xmlns:a16="http://schemas.microsoft.com/office/drawing/2014/main" id="{C0FCA627-D7EA-5591-94DD-6A8CF4B55EAB}"/>
                </a:ext>
              </a:extLst>
            </p:cNvPr>
            <p:cNvSpPr>
              <a:spLocks/>
            </p:cNvSpPr>
            <p:nvPr/>
          </p:nvSpPr>
          <p:spPr bwMode="auto">
            <a:xfrm>
              <a:off x="2325" y="3566"/>
              <a:ext cx="51" cy="82"/>
            </a:xfrm>
            <a:custGeom>
              <a:avLst/>
              <a:gdLst>
                <a:gd name="T0" fmla="*/ 0 w 123"/>
                <a:gd name="T1" fmla="*/ 0 h 273"/>
                <a:gd name="T2" fmla="*/ 0 w 123"/>
                <a:gd name="T3" fmla="*/ 0 h 273"/>
                <a:gd name="T4" fmla="*/ 0 w 123"/>
                <a:gd name="T5" fmla="*/ 0 h 273"/>
                <a:gd name="T6" fmla="*/ 0 w 123"/>
                <a:gd name="T7" fmla="*/ 0 h 273"/>
                <a:gd name="T8" fmla="*/ 0 w 123"/>
                <a:gd name="T9" fmla="*/ 0 h 273"/>
                <a:gd name="T10" fmla="*/ 0 w 123"/>
                <a:gd name="T11" fmla="*/ 0 h 273"/>
                <a:gd name="T12" fmla="*/ 0 w 123"/>
                <a:gd name="T13" fmla="*/ 0 h 273"/>
                <a:gd name="T14" fmla="*/ 0 w 123"/>
                <a:gd name="T15" fmla="*/ 0 h 273"/>
                <a:gd name="T16" fmla="*/ 0 w 123"/>
                <a:gd name="T17" fmla="*/ 0 h 273"/>
                <a:gd name="T18" fmla="*/ 0 w 123"/>
                <a:gd name="T19" fmla="*/ 0 h 273"/>
                <a:gd name="T20" fmla="*/ 0 w 123"/>
                <a:gd name="T21" fmla="*/ 0 h 273"/>
                <a:gd name="T22" fmla="*/ 0 w 123"/>
                <a:gd name="T23" fmla="*/ 0 h 273"/>
                <a:gd name="T24" fmla="*/ 0 w 123"/>
                <a:gd name="T25" fmla="*/ 0 h 273"/>
                <a:gd name="T26" fmla="*/ 0 w 123"/>
                <a:gd name="T27" fmla="*/ 0 h 273"/>
                <a:gd name="T28" fmla="*/ 0 w 123"/>
                <a:gd name="T29" fmla="*/ 0 h 273"/>
                <a:gd name="T30" fmla="*/ 0 w 123"/>
                <a:gd name="T31" fmla="*/ 0 h 273"/>
                <a:gd name="T32" fmla="*/ 0 w 123"/>
                <a:gd name="T33" fmla="*/ 0 h 273"/>
                <a:gd name="T34" fmla="*/ 0 w 123"/>
                <a:gd name="T35" fmla="*/ 0 h 273"/>
                <a:gd name="T36" fmla="*/ 0 w 123"/>
                <a:gd name="T37" fmla="*/ 0 h 273"/>
                <a:gd name="T38" fmla="*/ 0 w 123"/>
                <a:gd name="T39" fmla="*/ 0 h 273"/>
                <a:gd name="T40" fmla="*/ 0 w 123"/>
                <a:gd name="T41" fmla="*/ 0 h 273"/>
                <a:gd name="T42" fmla="*/ 0 w 123"/>
                <a:gd name="T43" fmla="*/ 0 h 273"/>
                <a:gd name="T44" fmla="*/ 0 w 123"/>
                <a:gd name="T45" fmla="*/ 0 h 273"/>
                <a:gd name="T46" fmla="*/ 0 w 123"/>
                <a:gd name="T47" fmla="*/ 0 h 273"/>
                <a:gd name="T48" fmla="*/ 0 w 123"/>
                <a:gd name="T49" fmla="*/ 0 h 273"/>
                <a:gd name="T50" fmla="*/ 0 w 123"/>
                <a:gd name="T51" fmla="*/ 0 h 273"/>
                <a:gd name="T52" fmla="*/ 0 w 123"/>
                <a:gd name="T53" fmla="*/ 0 h 273"/>
                <a:gd name="T54" fmla="*/ 0 w 123"/>
                <a:gd name="T55" fmla="*/ 0 h 273"/>
                <a:gd name="T56" fmla="*/ 0 w 123"/>
                <a:gd name="T57" fmla="*/ 0 h 273"/>
                <a:gd name="T58" fmla="*/ 0 w 123"/>
                <a:gd name="T59" fmla="*/ 0 h 273"/>
                <a:gd name="T60" fmla="*/ 0 w 123"/>
                <a:gd name="T61" fmla="*/ 0 h 273"/>
                <a:gd name="T62" fmla="*/ 0 w 123"/>
                <a:gd name="T63" fmla="*/ 0 h 273"/>
                <a:gd name="T64" fmla="*/ 0 w 123"/>
                <a:gd name="T65" fmla="*/ 0 h 273"/>
                <a:gd name="T66" fmla="*/ 0 w 123"/>
                <a:gd name="T67" fmla="*/ 0 h 273"/>
                <a:gd name="T68" fmla="*/ 0 w 123"/>
                <a:gd name="T69" fmla="*/ 0 h 273"/>
                <a:gd name="T70" fmla="*/ 0 w 123"/>
                <a:gd name="T71" fmla="*/ 0 h 273"/>
                <a:gd name="T72" fmla="*/ 0 w 123"/>
                <a:gd name="T73" fmla="*/ 0 h 273"/>
                <a:gd name="T74" fmla="*/ 0 w 123"/>
                <a:gd name="T75" fmla="*/ 0 h 273"/>
                <a:gd name="T76" fmla="*/ 0 w 123"/>
                <a:gd name="T77" fmla="*/ 0 h 273"/>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123"/>
                <a:gd name="T118" fmla="*/ 0 h 273"/>
                <a:gd name="T119" fmla="*/ 123 w 123"/>
                <a:gd name="T120" fmla="*/ 273 h 273"/>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123" h="273">
                  <a:moveTo>
                    <a:pt x="47" y="70"/>
                  </a:moveTo>
                  <a:lnTo>
                    <a:pt x="53" y="82"/>
                  </a:lnTo>
                  <a:lnTo>
                    <a:pt x="59" y="95"/>
                  </a:lnTo>
                  <a:lnTo>
                    <a:pt x="63" y="107"/>
                  </a:lnTo>
                  <a:lnTo>
                    <a:pt x="68" y="119"/>
                  </a:lnTo>
                  <a:lnTo>
                    <a:pt x="72" y="131"/>
                  </a:lnTo>
                  <a:lnTo>
                    <a:pt x="77" y="144"/>
                  </a:lnTo>
                  <a:lnTo>
                    <a:pt x="82" y="157"/>
                  </a:lnTo>
                  <a:lnTo>
                    <a:pt x="85" y="169"/>
                  </a:lnTo>
                  <a:lnTo>
                    <a:pt x="90" y="183"/>
                  </a:lnTo>
                  <a:lnTo>
                    <a:pt x="94" y="196"/>
                  </a:lnTo>
                  <a:lnTo>
                    <a:pt x="98" y="209"/>
                  </a:lnTo>
                  <a:lnTo>
                    <a:pt x="102" y="220"/>
                  </a:lnTo>
                  <a:lnTo>
                    <a:pt x="107" y="233"/>
                  </a:lnTo>
                  <a:lnTo>
                    <a:pt x="113" y="245"/>
                  </a:lnTo>
                  <a:lnTo>
                    <a:pt x="117" y="258"/>
                  </a:lnTo>
                  <a:lnTo>
                    <a:pt x="123" y="270"/>
                  </a:lnTo>
                  <a:lnTo>
                    <a:pt x="119" y="273"/>
                  </a:lnTo>
                  <a:lnTo>
                    <a:pt x="110" y="257"/>
                  </a:lnTo>
                  <a:lnTo>
                    <a:pt x="104" y="241"/>
                  </a:lnTo>
                  <a:lnTo>
                    <a:pt x="95" y="225"/>
                  </a:lnTo>
                  <a:lnTo>
                    <a:pt x="89" y="209"/>
                  </a:lnTo>
                  <a:lnTo>
                    <a:pt x="82" y="192"/>
                  </a:lnTo>
                  <a:lnTo>
                    <a:pt x="74" y="176"/>
                  </a:lnTo>
                  <a:lnTo>
                    <a:pt x="67" y="159"/>
                  </a:lnTo>
                  <a:lnTo>
                    <a:pt x="60" y="143"/>
                  </a:lnTo>
                  <a:lnTo>
                    <a:pt x="53" y="127"/>
                  </a:lnTo>
                  <a:lnTo>
                    <a:pt x="46" y="110"/>
                  </a:lnTo>
                  <a:lnTo>
                    <a:pt x="39" y="93"/>
                  </a:lnTo>
                  <a:lnTo>
                    <a:pt x="31" y="77"/>
                  </a:lnTo>
                  <a:lnTo>
                    <a:pt x="24" y="61"/>
                  </a:lnTo>
                  <a:lnTo>
                    <a:pt x="16" y="45"/>
                  </a:lnTo>
                  <a:lnTo>
                    <a:pt x="8" y="29"/>
                  </a:lnTo>
                  <a:lnTo>
                    <a:pt x="0" y="13"/>
                  </a:lnTo>
                  <a:lnTo>
                    <a:pt x="0" y="7"/>
                  </a:lnTo>
                  <a:lnTo>
                    <a:pt x="2" y="2"/>
                  </a:lnTo>
                  <a:lnTo>
                    <a:pt x="6" y="0"/>
                  </a:lnTo>
                  <a:lnTo>
                    <a:pt x="11" y="1"/>
                  </a:lnTo>
                  <a:lnTo>
                    <a:pt x="47" y="70"/>
                  </a:ln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5637" name="Freeform 36">
              <a:extLst>
                <a:ext uri="{FF2B5EF4-FFF2-40B4-BE49-F238E27FC236}">
                  <a16:creationId xmlns:a16="http://schemas.microsoft.com/office/drawing/2014/main" id="{AFB21170-5B3F-7208-3419-44F2378EDE90}"/>
                </a:ext>
              </a:extLst>
            </p:cNvPr>
            <p:cNvSpPr>
              <a:spLocks/>
            </p:cNvSpPr>
            <p:nvPr/>
          </p:nvSpPr>
          <p:spPr bwMode="auto">
            <a:xfrm>
              <a:off x="2374" y="3566"/>
              <a:ext cx="43" cy="77"/>
            </a:xfrm>
            <a:custGeom>
              <a:avLst/>
              <a:gdLst>
                <a:gd name="T0" fmla="*/ 0 w 104"/>
                <a:gd name="T1" fmla="*/ 0 h 254"/>
                <a:gd name="T2" fmla="*/ 0 w 104"/>
                <a:gd name="T3" fmla="*/ 0 h 254"/>
                <a:gd name="T4" fmla="*/ 0 w 104"/>
                <a:gd name="T5" fmla="*/ 0 h 254"/>
                <a:gd name="T6" fmla="*/ 0 w 104"/>
                <a:gd name="T7" fmla="*/ 0 h 254"/>
                <a:gd name="T8" fmla="*/ 0 w 104"/>
                <a:gd name="T9" fmla="*/ 0 h 254"/>
                <a:gd name="T10" fmla="*/ 0 w 104"/>
                <a:gd name="T11" fmla="*/ 0 h 254"/>
                <a:gd name="T12" fmla="*/ 0 w 104"/>
                <a:gd name="T13" fmla="*/ 0 h 254"/>
                <a:gd name="T14" fmla="*/ 0 w 104"/>
                <a:gd name="T15" fmla="*/ 0 h 254"/>
                <a:gd name="T16" fmla="*/ 0 w 104"/>
                <a:gd name="T17" fmla="*/ 0 h 254"/>
                <a:gd name="T18" fmla="*/ 0 w 104"/>
                <a:gd name="T19" fmla="*/ 0 h 254"/>
                <a:gd name="T20" fmla="*/ 0 w 104"/>
                <a:gd name="T21" fmla="*/ 0 h 254"/>
                <a:gd name="T22" fmla="*/ 0 w 104"/>
                <a:gd name="T23" fmla="*/ 0 h 254"/>
                <a:gd name="T24" fmla="*/ 0 w 104"/>
                <a:gd name="T25" fmla="*/ 0 h 254"/>
                <a:gd name="T26" fmla="*/ 0 w 104"/>
                <a:gd name="T27" fmla="*/ 0 h 254"/>
                <a:gd name="T28" fmla="*/ 0 w 104"/>
                <a:gd name="T29" fmla="*/ 0 h 254"/>
                <a:gd name="T30" fmla="*/ 0 w 104"/>
                <a:gd name="T31" fmla="*/ 0 h 254"/>
                <a:gd name="T32" fmla="*/ 0 w 104"/>
                <a:gd name="T33" fmla="*/ 0 h 254"/>
                <a:gd name="T34" fmla="*/ 0 w 104"/>
                <a:gd name="T35" fmla="*/ 0 h 254"/>
                <a:gd name="T36" fmla="*/ 0 w 104"/>
                <a:gd name="T37" fmla="*/ 0 h 254"/>
                <a:gd name="T38" fmla="*/ 0 w 104"/>
                <a:gd name="T39" fmla="*/ 0 h 254"/>
                <a:gd name="T40" fmla="*/ 0 w 104"/>
                <a:gd name="T41" fmla="*/ 0 h 254"/>
                <a:gd name="T42" fmla="*/ 0 w 104"/>
                <a:gd name="T43" fmla="*/ 0 h 254"/>
                <a:gd name="T44" fmla="*/ 0 w 104"/>
                <a:gd name="T45" fmla="*/ 0 h 254"/>
                <a:gd name="T46" fmla="*/ 0 w 104"/>
                <a:gd name="T47" fmla="*/ 0 h 254"/>
                <a:gd name="T48" fmla="*/ 0 w 104"/>
                <a:gd name="T49" fmla="*/ 0 h 254"/>
                <a:gd name="T50" fmla="*/ 0 w 104"/>
                <a:gd name="T51" fmla="*/ 0 h 254"/>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104"/>
                <a:gd name="T79" fmla="*/ 0 h 254"/>
                <a:gd name="T80" fmla="*/ 104 w 104"/>
                <a:gd name="T81" fmla="*/ 254 h 254"/>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104" h="254">
                  <a:moveTo>
                    <a:pt x="32" y="34"/>
                  </a:moveTo>
                  <a:lnTo>
                    <a:pt x="104" y="254"/>
                  </a:lnTo>
                  <a:lnTo>
                    <a:pt x="92" y="236"/>
                  </a:lnTo>
                  <a:lnTo>
                    <a:pt x="81" y="218"/>
                  </a:lnTo>
                  <a:lnTo>
                    <a:pt x="72" y="198"/>
                  </a:lnTo>
                  <a:lnTo>
                    <a:pt x="65" y="178"/>
                  </a:lnTo>
                  <a:lnTo>
                    <a:pt x="57" y="158"/>
                  </a:lnTo>
                  <a:lnTo>
                    <a:pt x="51" y="136"/>
                  </a:lnTo>
                  <a:lnTo>
                    <a:pt x="44" y="117"/>
                  </a:lnTo>
                  <a:lnTo>
                    <a:pt x="39" y="96"/>
                  </a:lnTo>
                  <a:lnTo>
                    <a:pt x="32" y="84"/>
                  </a:lnTo>
                  <a:lnTo>
                    <a:pt x="26" y="73"/>
                  </a:lnTo>
                  <a:lnTo>
                    <a:pt x="21" y="61"/>
                  </a:lnTo>
                  <a:lnTo>
                    <a:pt x="17" y="49"/>
                  </a:lnTo>
                  <a:lnTo>
                    <a:pt x="12" y="37"/>
                  </a:lnTo>
                  <a:lnTo>
                    <a:pt x="9" y="24"/>
                  </a:lnTo>
                  <a:lnTo>
                    <a:pt x="4" y="13"/>
                  </a:lnTo>
                  <a:lnTo>
                    <a:pt x="0" y="0"/>
                  </a:lnTo>
                  <a:lnTo>
                    <a:pt x="8" y="0"/>
                  </a:lnTo>
                  <a:lnTo>
                    <a:pt x="13" y="3"/>
                  </a:lnTo>
                  <a:lnTo>
                    <a:pt x="17" y="6"/>
                  </a:lnTo>
                  <a:lnTo>
                    <a:pt x="20" y="12"/>
                  </a:lnTo>
                  <a:lnTo>
                    <a:pt x="23" y="18"/>
                  </a:lnTo>
                  <a:lnTo>
                    <a:pt x="25" y="23"/>
                  </a:lnTo>
                  <a:lnTo>
                    <a:pt x="28" y="29"/>
                  </a:lnTo>
                  <a:lnTo>
                    <a:pt x="32" y="34"/>
                  </a:ln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5638" name="Freeform 37">
              <a:extLst>
                <a:ext uri="{FF2B5EF4-FFF2-40B4-BE49-F238E27FC236}">
                  <a16:creationId xmlns:a16="http://schemas.microsoft.com/office/drawing/2014/main" id="{9932F1B8-FD46-E8E8-90C5-269446E492CE}"/>
                </a:ext>
              </a:extLst>
            </p:cNvPr>
            <p:cNvSpPr>
              <a:spLocks/>
            </p:cNvSpPr>
            <p:nvPr/>
          </p:nvSpPr>
          <p:spPr bwMode="auto">
            <a:xfrm>
              <a:off x="2470" y="3566"/>
              <a:ext cx="14" cy="38"/>
            </a:xfrm>
            <a:custGeom>
              <a:avLst/>
              <a:gdLst>
                <a:gd name="T0" fmla="*/ 0 w 35"/>
                <a:gd name="T1" fmla="*/ 0 h 123"/>
                <a:gd name="T2" fmla="*/ 0 w 35"/>
                <a:gd name="T3" fmla="*/ 0 h 123"/>
                <a:gd name="T4" fmla="*/ 0 w 35"/>
                <a:gd name="T5" fmla="*/ 0 h 123"/>
                <a:gd name="T6" fmla="*/ 0 w 35"/>
                <a:gd name="T7" fmla="*/ 0 h 123"/>
                <a:gd name="T8" fmla="*/ 0 w 35"/>
                <a:gd name="T9" fmla="*/ 0 h 123"/>
                <a:gd name="T10" fmla="*/ 0 w 35"/>
                <a:gd name="T11" fmla="*/ 0 h 123"/>
                <a:gd name="T12" fmla="*/ 0 w 35"/>
                <a:gd name="T13" fmla="*/ 0 h 123"/>
                <a:gd name="T14" fmla="*/ 0 w 35"/>
                <a:gd name="T15" fmla="*/ 0 h 123"/>
                <a:gd name="T16" fmla="*/ 0 w 35"/>
                <a:gd name="T17" fmla="*/ 0 h 123"/>
                <a:gd name="T18" fmla="*/ 0 w 35"/>
                <a:gd name="T19" fmla="*/ 0 h 123"/>
                <a:gd name="T20" fmla="*/ 0 w 35"/>
                <a:gd name="T21" fmla="*/ 0 h 123"/>
                <a:gd name="T22" fmla="*/ 0 w 35"/>
                <a:gd name="T23" fmla="*/ 0 h 123"/>
                <a:gd name="T24" fmla="*/ 0 w 35"/>
                <a:gd name="T25" fmla="*/ 0 h 123"/>
                <a:gd name="T26" fmla="*/ 0 w 35"/>
                <a:gd name="T27" fmla="*/ 0 h 123"/>
                <a:gd name="T28" fmla="*/ 0 w 35"/>
                <a:gd name="T29" fmla="*/ 0 h 123"/>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35"/>
                <a:gd name="T46" fmla="*/ 0 h 123"/>
                <a:gd name="T47" fmla="*/ 35 w 35"/>
                <a:gd name="T48" fmla="*/ 123 h 123"/>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35" h="123">
                  <a:moveTo>
                    <a:pt x="12" y="0"/>
                  </a:moveTo>
                  <a:lnTo>
                    <a:pt x="15" y="15"/>
                  </a:lnTo>
                  <a:lnTo>
                    <a:pt x="19" y="30"/>
                  </a:lnTo>
                  <a:lnTo>
                    <a:pt x="21" y="46"/>
                  </a:lnTo>
                  <a:lnTo>
                    <a:pt x="24" y="61"/>
                  </a:lnTo>
                  <a:lnTo>
                    <a:pt x="25" y="77"/>
                  </a:lnTo>
                  <a:lnTo>
                    <a:pt x="28" y="94"/>
                  </a:lnTo>
                  <a:lnTo>
                    <a:pt x="30" y="109"/>
                  </a:lnTo>
                  <a:lnTo>
                    <a:pt x="35" y="123"/>
                  </a:lnTo>
                  <a:lnTo>
                    <a:pt x="24" y="123"/>
                  </a:lnTo>
                  <a:lnTo>
                    <a:pt x="0" y="8"/>
                  </a:lnTo>
                  <a:lnTo>
                    <a:pt x="3" y="5"/>
                  </a:lnTo>
                  <a:lnTo>
                    <a:pt x="5" y="3"/>
                  </a:lnTo>
                  <a:lnTo>
                    <a:pt x="9" y="0"/>
                  </a:lnTo>
                  <a:lnTo>
                    <a:pt x="12" y="0"/>
                  </a:ln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5639" name="Freeform 38">
              <a:extLst>
                <a:ext uri="{FF2B5EF4-FFF2-40B4-BE49-F238E27FC236}">
                  <a16:creationId xmlns:a16="http://schemas.microsoft.com/office/drawing/2014/main" id="{431E074B-DE8B-4E4B-ACC6-FD536C1D0D9D}"/>
                </a:ext>
              </a:extLst>
            </p:cNvPr>
            <p:cNvSpPr>
              <a:spLocks/>
            </p:cNvSpPr>
            <p:nvPr/>
          </p:nvSpPr>
          <p:spPr bwMode="auto">
            <a:xfrm>
              <a:off x="2417" y="3569"/>
              <a:ext cx="39" cy="90"/>
            </a:xfrm>
            <a:custGeom>
              <a:avLst/>
              <a:gdLst>
                <a:gd name="T0" fmla="*/ 0 w 96"/>
                <a:gd name="T1" fmla="*/ 0 h 301"/>
                <a:gd name="T2" fmla="*/ 0 w 96"/>
                <a:gd name="T3" fmla="*/ 0 h 301"/>
                <a:gd name="T4" fmla="*/ 0 w 96"/>
                <a:gd name="T5" fmla="*/ 0 h 301"/>
                <a:gd name="T6" fmla="*/ 0 w 96"/>
                <a:gd name="T7" fmla="*/ 0 h 301"/>
                <a:gd name="T8" fmla="*/ 0 w 96"/>
                <a:gd name="T9" fmla="*/ 0 h 301"/>
                <a:gd name="T10" fmla="*/ 0 w 96"/>
                <a:gd name="T11" fmla="*/ 0 h 301"/>
                <a:gd name="T12" fmla="*/ 0 w 96"/>
                <a:gd name="T13" fmla="*/ 0 h 301"/>
                <a:gd name="T14" fmla="*/ 0 w 96"/>
                <a:gd name="T15" fmla="*/ 0 h 301"/>
                <a:gd name="T16" fmla="*/ 0 w 96"/>
                <a:gd name="T17" fmla="*/ 0 h 301"/>
                <a:gd name="T18" fmla="*/ 0 w 96"/>
                <a:gd name="T19" fmla="*/ 0 h 301"/>
                <a:gd name="T20" fmla="*/ 0 w 96"/>
                <a:gd name="T21" fmla="*/ 0 h 301"/>
                <a:gd name="T22" fmla="*/ 0 w 96"/>
                <a:gd name="T23" fmla="*/ 0 h 301"/>
                <a:gd name="T24" fmla="*/ 0 w 96"/>
                <a:gd name="T25" fmla="*/ 0 h 301"/>
                <a:gd name="T26" fmla="*/ 0 w 96"/>
                <a:gd name="T27" fmla="*/ 0 h 301"/>
                <a:gd name="T28" fmla="*/ 0 w 96"/>
                <a:gd name="T29" fmla="*/ 0 h 301"/>
                <a:gd name="T30" fmla="*/ 0 w 96"/>
                <a:gd name="T31" fmla="*/ 0 h 301"/>
                <a:gd name="T32" fmla="*/ 0 w 96"/>
                <a:gd name="T33" fmla="*/ 0 h 301"/>
                <a:gd name="T34" fmla="*/ 0 w 96"/>
                <a:gd name="T35" fmla="*/ 0 h 301"/>
                <a:gd name="T36" fmla="*/ 0 w 96"/>
                <a:gd name="T37" fmla="*/ 0 h 301"/>
                <a:gd name="T38" fmla="*/ 0 w 96"/>
                <a:gd name="T39" fmla="*/ 0 h 301"/>
                <a:gd name="T40" fmla="*/ 0 w 96"/>
                <a:gd name="T41" fmla="*/ 0 h 301"/>
                <a:gd name="T42" fmla="*/ 0 w 96"/>
                <a:gd name="T43" fmla="*/ 0 h 301"/>
                <a:gd name="T44" fmla="*/ 0 w 96"/>
                <a:gd name="T45" fmla="*/ 0 h 301"/>
                <a:gd name="T46" fmla="*/ 0 w 96"/>
                <a:gd name="T47" fmla="*/ 0 h 301"/>
                <a:gd name="T48" fmla="*/ 0 w 96"/>
                <a:gd name="T49" fmla="*/ 0 h 301"/>
                <a:gd name="T50" fmla="*/ 0 w 96"/>
                <a:gd name="T51" fmla="*/ 0 h 301"/>
                <a:gd name="T52" fmla="*/ 0 w 96"/>
                <a:gd name="T53" fmla="*/ 0 h 301"/>
                <a:gd name="T54" fmla="*/ 0 w 96"/>
                <a:gd name="T55" fmla="*/ 0 h 301"/>
                <a:gd name="T56" fmla="*/ 0 w 96"/>
                <a:gd name="T57" fmla="*/ 0 h 301"/>
                <a:gd name="T58" fmla="*/ 0 w 96"/>
                <a:gd name="T59" fmla="*/ 0 h 301"/>
                <a:gd name="T60" fmla="*/ 0 w 96"/>
                <a:gd name="T61" fmla="*/ 0 h 301"/>
                <a:gd name="T62" fmla="*/ 0 w 96"/>
                <a:gd name="T63" fmla="*/ 0 h 301"/>
                <a:gd name="T64" fmla="*/ 0 w 96"/>
                <a:gd name="T65" fmla="*/ 0 h 301"/>
                <a:gd name="T66" fmla="*/ 0 w 96"/>
                <a:gd name="T67" fmla="*/ 0 h 301"/>
                <a:gd name="T68" fmla="*/ 0 w 96"/>
                <a:gd name="T69" fmla="*/ 0 h 301"/>
                <a:gd name="T70" fmla="*/ 0 w 96"/>
                <a:gd name="T71" fmla="*/ 0 h 301"/>
                <a:gd name="T72" fmla="*/ 0 w 96"/>
                <a:gd name="T73" fmla="*/ 0 h 301"/>
                <a:gd name="T74" fmla="*/ 0 w 96"/>
                <a:gd name="T75" fmla="*/ 0 h 301"/>
                <a:gd name="T76" fmla="*/ 0 w 96"/>
                <a:gd name="T77" fmla="*/ 0 h 301"/>
                <a:gd name="T78" fmla="*/ 0 w 96"/>
                <a:gd name="T79" fmla="*/ 0 h 301"/>
                <a:gd name="T80" fmla="*/ 0 w 96"/>
                <a:gd name="T81" fmla="*/ 0 h 301"/>
                <a:gd name="T82" fmla="*/ 0 w 96"/>
                <a:gd name="T83" fmla="*/ 0 h 301"/>
                <a:gd name="T84" fmla="*/ 0 w 96"/>
                <a:gd name="T85" fmla="*/ 0 h 301"/>
                <a:gd name="T86" fmla="*/ 0 w 96"/>
                <a:gd name="T87" fmla="*/ 0 h 301"/>
                <a:gd name="T88" fmla="*/ 0 w 96"/>
                <a:gd name="T89" fmla="*/ 0 h 301"/>
                <a:gd name="T90" fmla="*/ 0 w 96"/>
                <a:gd name="T91" fmla="*/ 0 h 301"/>
                <a:gd name="T92" fmla="*/ 0 w 96"/>
                <a:gd name="T93" fmla="*/ 0 h 301"/>
                <a:gd name="T94" fmla="*/ 0 w 96"/>
                <a:gd name="T95" fmla="*/ 0 h 301"/>
                <a:gd name="T96" fmla="*/ 0 w 96"/>
                <a:gd name="T97" fmla="*/ 0 h 301"/>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96"/>
                <a:gd name="T148" fmla="*/ 0 h 301"/>
                <a:gd name="T149" fmla="*/ 96 w 96"/>
                <a:gd name="T150" fmla="*/ 301 h 301"/>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96" h="301">
                  <a:moveTo>
                    <a:pt x="11" y="1"/>
                  </a:moveTo>
                  <a:lnTo>
                    <a:pt x="16" y="20"/>
                  </a:lnTo>
                  <a:lnTo>
                    <a:pt x="23" y="38"/>
                  </a:lnTo>
                  <a:lnTo>
                    <a:pt x="29" y="57"/>
                  </a:lnTo>
                  <a:lnTo>
                    <a:pt x="34" y="75"/>
                  </a:lnTo>
                  <a:lnTo>
                    <a:pt x="40" y="93"/>
                  </a:lnTo>
                  <a:lnTo>
                    <a:pt x="45" y="112"/>
                  </a:lnTo>
                  <a:lnTo>
                    <a:pt x="50" y="131"/>
                  </a:lnTo>
                  <a:lnTo>
                    <a:pt x="56" y="150"/>
                  </a:lnTo>
                  <a:lnTo>
                    <a:pt x="60" y="168"/>
                  </a:lnTo>
                  <a:lnTo>
                    <a:pt x="66" y="187"/>
                  </a:lnTo>
                  <a:lnTo>
                    <a:pt x="71" y="206"/>
                  </a:lnTo>
                  <a:lnTo>
                    <a:pt x="75" y="225"/>
                  </a:lnTo>
                  <a:lnTo>
                    <a:pt x="81" y="244"/>
                  </a:lnTo>
                  <a:lnTo>
                    <a:pt x="86" y="263"/>
                  </a:lnTo>
                  <a:lnTo>
                    <a:pt x="91" y="282"/>
                  </a:lnTo>
                  <a:lnTo>
                    <a:pt x="96" y="301"/>
                  </a:lnTo>
                  <a:lnTo>
                    <a:pt x="90" y="300"/>
                  </a:lnTo>
                  <a:lnTo>
                    <a:pt x="89" y="292"/>
                  </a:lnTo>
                  <a:lnTo>
                    <a:pt x="88" y="281"/>
                  </a:lnTo>
                  <a:lnTo>
                    <a:pt x="84" y="273"/>
                  </a:lnTo>
                  <a:lnTo>
                    <a:pt x="81" y="266"/>
                  </a:lnTo>
                  <a:lnTo>
                    <a:pt x="79" y="258"/>
                  </a:lnTo>
                  <a:lnTo>
                    <a:pt x="76" y="250"/>
                  </a:lnTo>
                  <a:lnTo>
                    <a:pt x="75" y="242"/>
                  </a:lnTo>
                  <a:lnTo>
                    <a:pt x="74" y="234"/>
                  </a:lnTo>
                  <a:lnTo>
                    <a:pt x="72" y="226"/>
                  </a:lnTo>
                  <a:lnTo>
                    <a:pt x="68" y="219"/>
                  </a:lnTo>
                  <a:lnTo>
                    <a:pt x="63" y="212"/>
                  </a:lnTo>
                  <a:lnTo>
                    <a:pt x="59" y="199"/>
                  </a:lnTo>
                  <a:lnTo>
                    <a:pt x="54" y="187"/>
                  </a:lnTo>
                  <a:lnTo>
                    <a:pt x="51" y="174"/>
                  </a:lnTo>
                  <a:lnTo>
                    <a:pt x="48" y="160"/>
                  </a:lnTo>
                  <a:lnTo>
                    <a:pt x="44" y="148"/>
                  </a:lnTo>
                  <a:lnTo>
                    <a:pt x="41" y="135"/>
                  </a:lnTo>
                  <a:lnTo>
                    <a:pt x="37" y="122"/>
                  </a:lnTo>
                  <a:lnTo>
                    <a:pt x="34" y="110"/>
                  </a:lnTo>
                  <a:lnTo>
                    <a:pt x="29" y="97"/>
                  </a:lnTo>
                  <a:lnTo>
                    <a:pt x="26" y="83"/>
                  </a:lnTo>
                  <a:lnTo>
                    <a:pt x="22" y="70"/>
                  </a:lnTo>
                  <a:lnTo>
                    <a:pt x="18" y="58"/>
                  </a:lnTo>
                  <a:lnTo>
                    <a:pt x="14" y="45"/>
                  </a:lnTo>
                  <a:lnTo>
                    <a:pt x="10" y="34"/>
                  </a:lnTo>
                  <a:lnTo>
                    <a:pt x="5" y="21"/>
                  </a:lnTo>
                  <a:lnTo>
                    <a:pt x="0" y="8"/>
                  </a:lnTo>
                  <a:lnTo>
                    <a:pt x="4" y="6"/>
                  </a:lnTo>
                  <a:lnTo>
                    <a:pt x="6" y="2"/>
                  </a:lnTo>
                  <a:lnTo>
                    <a:pt x="7" y="0"/>
                  </a:lnTo>
                  <a:lnTo>
                    <a:pt x="11" y="1"/>
                  </a:ln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5640" name="Freeform 39">
              <a:extLst>
                <a:ext uri="{FF2B5EF4-FFF2-40B4-BE49-F238E27FC236}">
                  <a16:creationId xmlns:a16="http://schemas.microsoft.com/office/drawing/2014/main" id="{0803F2C5-EA1A-9021-8BA0-735310BC0C4C}"/>
                </a:ext>
              </a:extLst>
            </p:cNvPr>
            <p:cNvSpPr>
              <a:spLocks/>
            </p:cNvSpPr>
            <p:nvPr/>
          </p:nvSpPr>
          <p:spPr bwMode="auto">
            <a:xfrm>
              <a:off x="2397" y="3571"/>
              <a:ext cx="22" cy="37"/>
            </a:xfrm>
            <a:custGeom>
              <a:avLst/>
              <a:gdLst>
                <a:gd name="T0" fmla="*/ 0 w 52"/>
                <a:gd name="T1" fmla="*/ 0 h 123"/>
                <a:gd name="T2" fmla="*/ 0 w 52"/>
                <a:gd name="T3" fmla="*/ 0 h 123"/>
                <a:gd name="T4" fmla="*/ 0 w 52"/>
                <a:gd name="T5" fmla="*/ 0 h 123"/>
                <a:gd name="T6" fmla="*/ 0 w 52"/>
                <a:gd name="T7" fmla="*/ 0 h 123"/>
                <a:gd name="T8" fmla="*/ 0 w 52"/>
                <a:gd name="T9" fmla="*/ 0 h 123"/>
                <a:gd name="T10" fmla="*/ 0 w 52"/>
                <a:gd name="T11" fmla="*/ 0 h 123"/>
                <a:gd name="T12" fmla="*/ 0 w 52"/>
                <a:gd name="T13" fmla="*/ 0 h 123"/>
                <a:gd name="T14" fmla="*/ 0 w 52"/>
                <a:gd name="T15" fmla="*/ 0 h 123"/>
                <a:gd name="T16" fmla="*/ 0 w 52"/>
                <a:gd name="T17" fmla="*/ 0 h 123"/>
                <a:gd name="T18" fmla="*/ 0 w 52"/>
                <a:gd name="T19" fmla="*/ 0 h 123"/>
                <a:gd name="T20" fmla="*/ 0 w 52"/>
                <a:gd name="T21" fmla="*/ 0 h 123"/>
                <a:gd name="T22" fmla="*/ 0 w 52"/>
                <a:gd name="T23" fmla="*/ 0 h 123"/>
                <a:gd name="T24" fmla="*/ 0 w 52"/>
                <a:gd name="T25" fmla="*/ 0 h 123"/>
                <a:gd name="T26" fmla="*/ 0 w 52"/>
                <a:gd name="T27" fmla="*/ 0 h 123"/>
                <a:gd name="T28" fmla="*/ 0 w 52"/>
                <a:gd name="T29" fmla="*/ 0 h 123"/>
                <a:gd name="T30" fmla="*/ 0 w 52"/>
                <a:gd name="T31" fmla="*/ 0 h 123"/>
                <a:gd name="T32" fmla="*/ 0 w 52"/>
                <a:gd name="T33" fmla="*/ 0 h 123"/>
                <a:gd name="T34" fmla="*/ 0 w 52"/>
                <a:gd name="T35" fmla="*/ 0 h 123"/>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52"/>
                <a:gd name="T55" fmla="*/ 0 h 123"/>
                <a:gd name="T56" fmla="*/ 52 w 52"/>
                <a:gd name="T57" fmla="*/ 123 h 123"/>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52" h="123">
                  <a:moveTo>
                    <a:pt x="13" y="0"/>
                  </a:moveTo>
                  <a:lnTo>
                    <a:pt x="17" y="15"/>
                  </a:lnTo>
                  <a:lnTo>
                    <a:pt x="23" y="30"/>
                  </a:lnTo>
                  <a:lnTo>
                    <a:pt x="30" y="45"/>
                  </a:lnTo>
                  <a:lnTo>
                    <a:pt x="36" y="60"/>
                  </a:lnTo>
                  <a:lnTo>
                    <a:pt x="42" y="75"/>
                  </a:lnTo>
                  <a:lnTo>
                    <a:pt x="46" y="90"/>
                  </a:lnTo>
                  <a:lnTo>
                    <a:pt x="50" y="106"/>
                  </a:lnTo>
                  <a:lnTo>
                    <a:pt x="52" y="123"/>
                  </a:lnTo>
                  <a:lnTo>
                    <a:pt x="44" y="108"/>
                  </a:lnTo>
                  <a:lnTo>
                    <a:pt x="37" y="94"/>
                  </a:lnTo>
                  <a:lnTo>
                    <a:pt x="30" y="79"/>
                  </a:lnTo>
                  <a:lnTo>
                    <a:pt x="23" y="62"/>
                  </a:lnTo>
                  <a:lnTo>
                    <a:pt x="17" y="47"/>
                  </a:lnTo>
                  <a:lnTo>
                    <a:pt x="12" y="31"/>
                  </a:lnTo>
                  <a:lnTo>
                    <a:pt x="6" y="16"/>
                  </a:lnTo>
                  <a:lnTo>
                    <a:pt x="0" y="0"/>
                  </a:lnTo>
                  <a:lnTo>
                    <a:pt x="13" y="0"/>
                  </a:ln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5641" name="Freeform 40">
              <a:extLst>
                <a:ext uri="{FF2B5EF4-FFF2-40B4-BE49-F238E27FC236}">
                  <a16:creationId xmlns:a16="http://schemas.microsoft.com/office/drawing/2014/main" id="{CE0E2890-0D9E-8CB5-B2B4-FD7A3CF919FB}"/>
                </a:ext>
              </a:extLst>
            </p:cNvPr>
            <p:cNvSpPr>
              <a:spLocks/>
            </p:cNvSpPr>
            <p:nvPr/>
          </p:nvSpPr>
          <p:spPr bwMode="auto">
            <a:xfrm>
              <a:off x="2246" y="3578"/>
              <a:ext cx="64" cy="99"/>
            </a:xfrm>
            <a:custGeom>
              <a:avLst/>
              <a:gdLst>
                <a:gd name="T0" fmla="*/ 0 w 157"/>
                <a:gd name="T1" fmla="*/ 0 h 331"/>
                <a:gd name="T2" fmla="*/ 0 w 157"/>
                <a:gd name="T3" fmla="*/ 0 h 331"/>
                <a:gd name="T4" fmla="*/ 0 w 157"/>
                <a:gd name="T5" fmla="*/ 0 h 331"/>
                <a:gd name="T6" fmla="*/ 0 w 157"/>
                <a:gd name="T7" fmla="*/ 0 h 331"/>
                <a:gd name="T8" fmla="*/ 0 w 157"/>
                <a:gd name="T9" fmla="*/ 0 h 331"/>
                <a:gd name="T10" fmla="*/ 0 w 157"/>
                <a:gd name="T11" fmla="*/ 0 h 331"/>
                <a:gd name="T12" fmla="*/ 0 w 157"/>
                <a:gd name="T13" fmla="*/ 0 h 331"/>
                <a:gd name="T14" fmla="*/ 0 w 157"/>
                <a:gd name="T15" fmla="*/ 0 h 331"/>
                <a:gd name="T16" fmla="*/ 0 w 157"/>
                <a:gd name="T17" fmla="*/ 0 h 331"/>
                <a:gd name="T18" fmla="*/ 0 w 157"/>
                <a:gd name="T19" fmla="*/ 0 h 331"/>
                <a:gd name="T20" fmla="*/ 0 w 157"/>
                <a:gd name="T21" fmla="*/ 0 h 331"/>
                <a:gd name="T22" fmla="*/ 0 w 157"/>
                <a:gd name="T23" fmla="*/ 0 h 331"/>
                <a:gd name="T24" fmla="*/ 0 w 157"/>
                <a:gd name="T25" fmla="*/ 0 h 331"/>
                <a:gd name="T26" fmla="*/ 0 w 157"/>
                <a:gd name="T27" fmla="*/ 0 h 331"/>
                <a:gd name="T28" fmla="*/ 0 w 157"/>
                <a:gd name="T29" fmla="*/ 0 h 331"/>
                <a:gd name="T30" fmla="*/ 0 w 157"/>
                <a:gd name="T31" fmla="*/ 0 h 331"/>
                <a:gd name="T32" fmla="*/ 0 w 157"/>
                <a:gd name="T33" fmla="*/ 0 h 331"/>
                <a:gd name="T34" fmla="*/ 0 w 157"/>
                <a:gd name="T35" fmla="*/ 0 h 331"/>
                <a:gd name="T36" fmla="*/ 0 w 157"/>
                <a:gd name="T37" fmla="*/ 0 h 331"/>
                <a:gd name="T38" fmla="*/ 0 w 157"/>
                <a:gd name="T39" fmla="*/ 0 h 331"/>
                <a:gd name="T40" fmla="*/ 0 w 157"/>
                <a:gd name="T41" fmla="*/ 0 h 331"/>
                <a:gd name="T42" fmla="*/ 0 w 157"/>
                <a:gd name="T43" fmla="*/ 0 h 331"/>
                <a:gd name="T44" fmla="*/ 0 w 157"/>
                <a:gd name="T45" fmla="*/ 0 h 331"/>
                <a:gd name="T46" fmla="*/ 0 w 157"/>
                <a:gd name="T47" fmla="*/ 0 h 331"/>
                <a:gd name="T48" fmla="*/ 0 w 157"/>
                <a:gd name="T49" fmla="*/ 0 h 331"/>
                <a:gd name="T50" fmla="*/ 0 w 157"/>
                <a:gd name="T51" fmla="*/ 0 h 331"/>
                <a:gd name="T52" fmla="*/ 0 w 157"/>
                <a:gd name="T53" fmla="*/ 0 h 331"/>
                <a:gd name="T54" fmla="*/ 0 w 157"/>
                <a:gd name="T55" fmla="*/ 0 h 331"/>
                <a:gd name="T56" fmla="*/ 0 w 157"/>
                <a:gd name="T57" fmla="*/ 0 h 331"/>
                <a:gd name="T58" fmla="*/ 0 w 157"/>
                <a:gd name="T59" fmla="*/ 0 h 331"/>
                <a:gd name="T60" fmla="*/ 0 w 157"/>
                <a:gd name="T61" fmla="*/ 0 h 331"/>
                <a:gd name="T62" fmla="*/ 0 w 157"/>
                <a:gd name="T63" fmla="*/ 0 h 331"/>
                <a:gd name="T64" fmla="*/ 0 w 157"/>
                <a:gd name="T65" fmla="*/ 0 h 331"/>
                <a:gd name="T66" fmla="*/ 0 w 157"/>
                <a:gd name="T67" fmla="*/ 0 h 331"/>
                <a:gd name="T68" fmla="*/ 0 w 157"/>
                <a:gd name="T69" fmla="*/ 0 h 331"/>
                <a:gd name="T70" fmla="*/ 0 w 157"/>
                <a:gd name="T71" fmla="*/ 0 h 331"/>
                <a:gd name="T72" fmla="*/ 0 w 157"/>
                <a:gd name="T73" fmla="*/ 0 h 331"/>
                <a:gd name="T74" fmla="*/ 0 w 157"/>
                <a:gd name="T75" fmla="*/ 0 h 331"/>
                <a:gd name="T76" fmla="*/ 0 w 157"/>
                <a:gd name="T77" fmla="*/ 0 h 331"/>
                <a:gd name="T78" fmla="*/ 0 w 157"/>
                <a:gd name="T79" fmla="*/ 0 h 331"/>
                <a:gd name="T80" fmla="*/ 0 w 157"/>
                <a:gd name="T81" fmla="*/ 0 h 331"/>
                <a:gd name="T82" fmla="*/ 0 w 157"/>
                <a:gd name="T83" fmla="*/ 0 h 331"/>
                <a:gd name="T84" fmla="*/ 0 w 157"/>
                <a:gd name="T85" fmla="*/ 0 h 331"/>
                <a:gd name="T86" fmla="*/ 0 w 157"/>
                <a:gd name="T87" fmla="*/ 0 h 331"/>
                <a:gd name="T88" fmla="*/ 0 w 157"/>
                <a:gd name="T89" fmla="*/ 0 h 331"/>
                <a:gd name="T90" fmla="*/ 0 w 157"/>
                <a:gd name="T91" fmla="*/ 0 h 331"/>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157"/>
                <a:gd name="T139" fmla="*/ 0 h 331"/>
                <a:gd name="T140" fmla="*/ 157 w 157"/>
                <a:gd name="T141" fmla="*/ 331 h 331"/>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157" h="331">
                  <a:moveTo>
                    <a:pt x="145" y="308"/>
                  </a:moveTo>
                  <a:lnTo>
                    <a:pt x="150" y="312"/>
                  </a:lnTo>
                  <a:lnTo>
                    <a:pt x="155" y="318"/>
                  </a:lnTo>
                  <a:lnTo>
                    <a:pt x="157" y="324"/>
                  </a:lnTo>
                  <a:lnTo>
                    <a:pt x="157" y="331"/>
                  </a:lnTo>
                  <a:lnTo>
                    <a:pt x="148" y="322"/>
                  </a:lnTo>
                  <a:lnTo>
                    <a:pt x="140" y="310"/>
                  </a:lnTo>
                  <a:lnTo>
                    <a:pt x="132" y="297"/>
                  </a:lnTo>
                  <a:lnTo>
                    <a:pt x="126" y="284"/>
                  </a:lnTo>
                  <a:lnTo>
                    <a:pt x="120" y="270"/>
                  </a:lnTo>
                  <a:lnTo>
                    <a:pt x="115" y="255"/>
                  </a:lnTo>
                  <a:lnTo>
                    <a:pt x="111" y="240"/>
                  </a:lnTo>
                  <a:lnTo>
                    <a:pt x="107" y="226"/>
                  </a:lnTo>
                  <a:lnTo>
                    <a:pt x="100" y="213"/>
                  </a:lnTo>
                  <a:lnTo>
                    <a:pt x="92" y="200"/>
                  </a:lnTo>
                  <a:lnTo>
                    <a:pt x="85" y="186"/>
                  </a:lnTo>
                  <a:lnTo>
                    <a:pt x="79" y="173"/>
                  </a:lnTo>
                  <a:lnTo>
                    <a:pt x="72" y="159"/>
                  </a:lnTo>
                  <a:lnTo>
                    <a:pt x="65" y="145"/>
                  </a:lnTo>
                  <a:lnTo>
                    <a:pt x="59" y="132"/>
                  </a:lnTo>
                  <a:lnTo>
                    <a:pt x="52" y="118"/>
                  </a:lnTo>
                  <a:lnTo>
                    <a:pt x="45" y="104"/>
                  </a:lnTo>
                  <a:lnTo>
                    <a:pt x="39" y="90"/>
                  </a:lnTo>
                  <a:lnTo>
                    <a:pt x="32" y="76"/>
                  </a:lnTo>
                  <a:lnTo>
                    <a:pt x="27" y="64"/>
                  </a:lnTo>
                  <a:lnTo>
                    <a:pt x="20" y="50"/>
                  </a:lnTo>
                  <a:lnTo>
                    <a:pt x="13" y="36"/>
                  </a:lnTo>
                  <a:lnTo>
                    <a:pt x="7" y="22"/>
                  </a:lnTo>
                  <a:lnTo>
                    <a:pt x="0" y="8"/>
                  </a:lnTo>
                  <a:lnTo>
                    <a:pt x="12" y="0"/>
                  </a:lnTo>
                  <a:lnTo>
                    <a:pt x="21" y="19"/>
                  </a:lnTo>
                  <a:lnTo>
                    <a:pt x="30" y="38"/>
                  </a:lnTo>
                  <a:lnTo>
                    <a:pt x="41" y="57"/>
                  </a:lnTo>
                  <a:lnTo>
                    <a:pt x="50" y="75"/>
                  </a:lnTo>
                  <a:lnTo>
                    <a:pt x="59" y="95"/>
                  </a:lnTo>
                  <a:lnTo>
                    <a:pt x="67" y="113"/>
                  </a:lnTo>
                  <a:lnTo>
                    <a:pt x="76" y="133"/>
                  </a:lnTo>
                  <a:lnTo>
                    <a:pt x="85" y="151"/>
                  </a:lnTo>
                  <a:lnTo>
                    <a:pt x="94" y="171"/>
                  </a:lnTo>
                  <a:lnTo>
                    <a:pt x="102" y="190"/>
                  </a:lnTo>
                  <a:lnTo>
                    <a:pt x="110" y="209"/>
                  </a:lnTo>
                  <a:lnTo>
                    <a:pt x="118" y="228"/>
                  </a:lnTo>
                  <a:lnTo>
                    <a:pt x="125" y="248"/>
                  </a:lnTo>
                  <a:lnTo>
                    <a:pt x="132" y="267"/>
                  </a:lnTo>
                  <a:lnTo>
                    <a:pt x="138" y="288"/>
                  </a:lnTo>
                  <a:lnTo>
                    <a:pt x="145" y="308"/>
                  </a:ln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5642" name="Freeform 41">
              <a:extLst>
                <a:ext uri="{FF2B5EF4-FFF2-40B4-BE49-F238E27FC236}">
                  <a16:creationId xmlns:a16="http://schemas.microsoft.com/office/drawing/2014/main" id="{8FE10498-06D5-B0DC-137C-4BCC38E3EFC2}"/>
                </a:ext>
              </a:extLst>
            </p:cNvPr>
            <p:cNvSpPr>
              <a:spLocks/>
            </p:cNvSpPr>
            <p:nvPr/>
          </p:nvSpPr>
          <p:spPr bwMode="auto">
            <a:xfrm>
              <a:off x="2662" y="3581"/>
              <a:ext cx="7" cy="78"/>
            </a:xfrm>
            <a:custGeom>
              <a:avLst/>
              <a:gdLst>
                <a:gd name="T0" fmla="*/ 0 w 20"/>
                <a:gd name="T1" fmla="*/ 0 h 258"/>
                <a:gd name="T2" fmla="*/ 0 w 20"/>
                <a:gd name="T3" fmla="*/ 0 h 258"/>
                <a:gd name="T4" fmla="*/ 0 w 20"/>
                <a:gd name="T5" fmla="*/ 0 h 258"/>
                <a:gd name="T6" fmla="*/ 0 w 20"/>
                <a:gd name="T7" fmla="*/ 0 h 258"/>
                <a:gd name="T8" fmla="*/ 0 w 20"/>
                <a:gd name="T9" fmla="*/ 0 h 258"/>
                <a:gd name="T10" fmla="*/ 0 w 20"/>
                <a:gd name="T11" fmla="*/ 0 h 258"/>
                <a:gd name="T12" fmla="*/ 0 w 20"/>
                <a:gd name="T13" fmla="*/ 0 h 258"/>
                <a:gd name="T14" fmla="*/ 0 w 20"/>
                <a:gd name="T15" fmla="*/ 0 h 258"/>
                <a:gd name="T16" fmla="*/ 0 w 20"/>
                <a:gd name="T17" fmla="*/ 0 h 258"/>
                <a:gd name="T18" fmla="*/ 0 w 20"/>
                <a:gd name="T19" fmla="*/ 0 h 258"/>
                <a:gd name="T20" fmla="*/ 0 w 20"/>
                <a:gd name="T21" fmla="*/ 0 h 258"/>
                <a:gd name="T22" fmla="*/ 0 w 20"/>
                <a:gd name="T23" fmla="*/ 0 h 258"/>
                <a:gd name="T24" fmla="*/ 0 w 20"/>
                <a:gd name="T25" fmla="*/ 0 h 258"/>
                <a:gd name="T26" fmla="*/ 0 w 20"/>
                <a:gd name="T27" fmla="*/ 0 h 258"/>
                <a:gd name="T28" fmla="*/ 0 w 20"/>
                <a:gd name="T29" fmla="*/ 0 h 258"/>
                <a:gd name="T30" fmla="*/ 0 w 20"/>
                <a:gd name="T31" fmla="*/ 0 h 258"/>
                <a:gd name="T32" fmla="*/ 0 w 20"/>
                <a:gd name="T33" fmla="*/ 0 h 258"/>
                <a:gd name="T34" fmla="*/ 0 w 20"/>
                <a:gd name="T35" fmla="*/ 0 h 258"/>
                <a:gd name="T36" fmla="*/ 0 w 20"/>
                <a:gd name="T37" fmla="*/ 0 h 258"/>
                <a:gd name="T38" fmla="*/ 0 w 20"/>
                <a:gd name="T39" fmla="*/ 0 h 258"/>
                <a:gd name="T40" fmla="*/ 0 w 20"/>
                <a:gd name="T41" fmla="*/ 0 h 258"/>
                <a:gd name="T42" fmla="*/ 0 w 20"/>
                <a:gd name="T43" fmla="*/ 0 h 258"/>
                <a:gd name="T44" fmla="*/ 0 w 20"/>
                <a:gd name="T45" fmla="*/ 0 h 258"/>
                <a:gd name="T46" fmla="*/ 0 w 20"/>
                <a:gd name="T47" fmla="*/ 0 h 258"/>
                <a:gd name="T48" fmla="*/ 0 w 20"/>
                <a:gd name="T49" fmla="*/ 0 h 258"/>
                <a:gd name="T50" fmla="*/ 0 w 20"/>
                <a:gd name="T51" fmla="*/ 0 h 258"/>
                <a:gd name="T52" fmla="*/ 0 w 20"/>
                <a:gd name="T53" fmla="*/ 0 h 258"/>
                <a:gd name="T54" fmla="*/ 0 w 20"/>
                <a:gd name="T55" fmla="*/ 0 h 258"/>
                <a:gd name="T56" fmla="*/ 0 w 20"/>
                <a:gd name="T57" fmla="*/ 0 h 258"/>
                <a:gd name="T58" fmla="*/ 0 w 20"/>
                <a:gd name="T59" fmla="*/ 0 h 258"/>
                <a:gd name="T60" fmla="*/ 0 w 20"/>
                <a:gd name="T61" fmla="*/ 0 h 258"/>
                <a:gd name="T62" fmla="*/ 0 w 20"/>
                <a:gd name="T63" fmla="*/ 0 h 258"/>
                <a:gd name="T64" fmla="*/ 0 w 20"/>
                <a:gd name="T65" fmla="*/ 0 h 258"/>
                <a:gd name="T66" fmla="*/ 0 w 20"/>
                <a:gd name="T67" fmla="*/ 0 h 258"/>
                <a:gd name="T68" fmla="*/ 0 w 20"/>
                <a:gd name="T69" fmla="*/ 0 h 258"/>
                <a:gd name="T70" fmla="*/ 0 w 20"/>
                <a:gd name="T71" fmla="*/ 0 h 258"/>
                <a:gd name="T72" fmla="*/ 0 w 20"/>
                <a:gd name="T73" fmla="*/ 0 h 258"/>
                <a:gd name="T74" fmla="*/ 0 w 20"/>
                <a:gd name="T75" fmla="*/ 0 h 258"/>
                <a:gd name="T76" fmla="*/ 0 w 20"/>
                <a:gd name="T77" fmla="*/ 0 h 258"/>
                <a:gd name="T78" fmla="*/ 0 w 20"/>
                <a:gd name="T79" fmla="*/ 0 h 258"/>
                <a:gd name="T80" fmla="*/ 0 w 20"/>
                <a:gd name="T81" fmla="*/ 0 h 258"/>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20"/>
                <a:gd name="T124" fmla="*/ 0 h 258"/>
                <a:gd name="T125" fmla="*/ 20 w 20"/>
                <a:gd name="T126" fmla="*/ 258 h 258"/>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20" h="258">
                  <a:moveTo>
                    <a:pt x="16" y="69"/>
                  </a:moveTo>
                  <a:lnTo>
                    <a:pt x="14" y="82"/>
                  </a:lnTo>
                  <a:lnTo>
                    <a:pt x="13" y="94"/>
                  </a:lnTo>
                  <a:lnTo>
                    <a:pt x="12" y="107"/>
                  </a:lnTo>
                  <a:lnTo>
                    <a:pt x="10" y="120"/>
                  </a:lnTo>
                  <a:lnTo>
                    <a:pt x="10" y="132"/>
                  </a:lnTo>
                  <a:lnTo>
                    <a:pt x="9" y="145"/>
                  </a:lnTo>
                  <a:lnTo>
                    <a:pt x="9" y="158"/>
                  </a:lnTo>
                  <a:lnTo>
                    <a:pt x="9" y="169"/>
                  </a:lnTo>
                  <a:lnTo>
                    <a:pt x="9" y="182"/>
                  </a:lnTo>
                  <a:lnTo>
                    <a:pt x="9" y="193"/>
                  </a:lnTo>
                  <a:lnTo>
                    <a:pt x="8" y="205"/>
                  </a:lnTo>
                  <a:lnTo>
                    <a:pt x="8" y="215"/>
                  </a:lnTo>
                  <a:lnTo>
                    <a:pt x="8" y="227"/>
                  </a:lnTo>
                  <a:lnTo>
                    <a:pt x="7" y="237"/>
                  </a:lnTo>
                  <a:lnTo>
                    <a:pt x="6" y="247"/>
                  </a:lnTo>
                  <a:lnTo>
                    <a:pt x="5" y="258"/>
                  </a:lnTo>
                  <a:lnTo>
                    <a:pt x="4" y="243"/>
                  </a:lnTo>
                  <a:lnTo>
                    <a:pt x="4" y="228"/>
                  </a:lnTo>
                  <a:lnTo>
                    <a:pt x="2" y="212"/>
                  </a:lnTo>
                  <a:lnTo>
                    <a:pt x="1" y="196"/>
                  </a:lnTo>
                  <a:lnTo>
                    <a:pt x="1" y="179"/>
                  </a:lnTo>
                  <a:lnTo>
                    <a:pt x="0" y="162"/>
                  </a:lnTo>
                  <a:lnTo>
                    <a:pt x="0" y="146"/>
                  </a:lnTo>
                  <a:lnTo>
                    <a:pt x="0" y="129"/>
                  </a:lnTo>
                  <a:lnTo>
                    <a:pt x="0" y="112"/>
                  </a:lnTo>
                  <a:lnTo>
                    <a:pt x="0" y="95"/>
                  </a:lnTo>
                  <a:lnTo>
                    <a:pt x="1" y="78"/>
                  </a:lnTo>
                  <a:lnTo>
                    <a:pt x="2" y="62"/>
                  </a:lnTo>
                  <a:lnTo>
                    <a:pt x="4" y="46"/>
                  </a:lnTo>
                  <a:lnTo>
                    <a:pt x="6" y="30"/>
                  </a:lnTo>
                  <a:lnTo>
                    <a:pt x="9" y="15"/>
                  </a:lnTo>
                  <a:lnTo>
                    <a:pt x="13" y="0"/>
                  </a:lnTo>
                  <a:lnTo>
                    <a:pt x="17" y="7"/>
                  </a:lnTo>
                  <a:lnTo>
                    <a:pt x="20" y="15"/>
                  </a:lnTo>
                  <a:lnTo>
                    <a:pt x="20" y="24"/>
                  </a:lnTo>
                  <a:lnTo>
                    <a:pt x="19" y="33"/>
                  </a:lnTo>
                  <a:lnTo>
                    <a:pt x="16" y="42"/>
                  </a:lnTo>
                  <a:lnTo>
                    <a:pt x="15" y="52"/>
                  </a:lnTo>
                  <a:lnTo>
                    <a:pt x="15" y="61"/>
                  </a:lnTo>
                  <a:lnTo>
                    <a:pt x="16" y="69"/>
                  </a:ln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5643" name="Freeform 42">
              <a:extLst>
                <a:ext uri="{FF2B5EF4-FFF2-40B4-BE49-F238E27FC236}">
                  <a16:creationId xmlns:a16="http://schemas.microsoft.com/office/drawing/2014/main" id="{9209DBD9-2068-3BF4-E0A9-C225E25E0E6B}"/>
                </a:ext>
              </a:extLst>
            </p:cNvPr>
            <p:cNvSpPr>
              <a:spLocks/>
            </p:cNvSpPr>
            <p:nvPr/>
          </p:nvSpPr>
          <p:spPr bwMode="auto">
            <a:xfrm>
              <a:off x="2894" y="3587"/>
              <a:ext cx="164" cy="216"/>
            </a:xfrm>
            <a:custGeom>
              <a:avLst/>
              <a:gdLst>
                <a:gd name="T0" fmla="*/ 0 w 398"/>
                <a:gd name="T1" fmla="*/ 0 h 717"/>
                <a:gd name="T2" fmla="*/ 0 w 398"/>
                <a:gd name="T3" fmla="*/ 0 h 717"/>
                <a:gd name="T4" fmla="*/ 0 w 398"/>
                <a:gd name="T5" fmla="*/ 0 h 717"/>
                <a:gd name="T6" fmla="*/ 0 w 398"/>
                <a:gd name="T7" fmla="*/ 0 h 717"/>
                <a:gd name="T8" fmla="*/ 0 w 398"/>
                <a:gd name="T9" fmla="*/ 0 h 717"/>
                <a:gd name="T10" fmla="*/ 0 w 398"/>
                <a:gd name="T11" fmla="*/ 0 h 717"/>
                <a:gd name="T12" fmla="*/ 0 w 398"/>
                <a:gd name="T13" fmla="*/ 0 h 717"/>
                <a:gd name="T14" fmla="*/ 0 w 398"/>
                <a:gd name="T15" fmla="*/ 0 h 717"/>
                <a:gd name="T16" fmla="*/ 0 w 398"/>
                <a:gd name="T17" fmla="*/ 0 h 717"/>
                <a:gd name="T18" fmla="*/ 0 w 398"/>
                <a:gd name="T19" fmla="*/ 0 h 717"/>
                <a:gd name="T20" fmla="*/ 0 w 398"/>
                <a:gd name="T21" fmla="*/ 0 h 717"/>
                <a:gd name="T22" fmla="*/ 0 w 398"/>
                <a:gd name="T23" fmla="*/ 0 h 717"/>
                <a:gd name="T24" fmla="*/ 0 w 398"/>
                <a:gd name="T25" fmla="*/ 0 h 717"/>
                <a:gd name="T26" fmla="*/ 0 w 398"/>
                <a:gd name="T27" fmla="*/ 0 h 717"/>
                <a:gd name="T28" fmla="*/ 0 w 398"/>
                <a:gd name="T29" fmla="*/ 0 h 717"/>
                <a:gd name="T30" fmla="*/ 0 w 398"/>
                <a:gd name="T31" fmla="*/ 0 h 717"/>
                <a:gd name="T32" fmla="*/ 0 w 398"/>
                <a:gd name="T33" fmla="*/ 0 h 717"/>
                <a:gd name="T34" fmla="*/ 0 w 398"/>
                <a:gd name="T35" fmla="*/ 0 h 717"/>
                <a:gd name="T36" fmla="*/ 0 w 398"/>
                <a:gd name="T37" fmla="*/ 0 h 717"/>
                <a:gd name="T38" fmla="*/ 0 w 398"/>
                <a:gd name="T39" fmla="*/ 0 h 717"/>
                <a:gd name="T40" fmla="*/ 0 w 398"/>
                <a:gd name="T41" fmla="*/ 0 h 717"/>
                <a:gd name="T42" fmla="*/ 0 w 398"/>
                <a:gd name="T43" fmla="*/ 0 h 717"/>
                <a:gd name="T44" fmla="*/ 0 w 398"/>
                <a:gd name="T45" fmla="*/ 0 h 717"/>
                <a:gd name="T46" fmla="*/ 0 w 398"/>
                <a:gd name="T47" fmla="*/ 0 h 717"/>
                <a:gd name="T48" fmla="*/ 0 w 398"/>
                <a:gd name="T49" fmla="*/ 0 h 717"/>
                <a:gd name="T50" fmla="*/ 0 w 398"/>
                <a:gd name="T51" fmla="*/ 0 h 717"/>
                <a:gd name="T52" fmla="*/ 0 w 398"/>
                <a:gd name="T53" fmla="*/ 0 h 717"/>
                <a:gd name="T54" fmla="*/ 0 w 398"/>
                <a:gd name="T55" fmla="*/ 0 h 717"/>
                <a:gd name="T56" fmla="*/ 0 w 398"/>
                <a:gd name="T57" fmla="*/ 0 h 717"/>
                <a:gd name="T58" fmla="*/ 0 w 398"/>
                <a:gd name="T59" fmla="*/ 0 h 717"/>
                <a:gd name="T60" fmla="*/ 0 w 398"/>
                <a:gd name="T61" fmla="*/ 0 h 717"/>
                <a:gd name="T62" fmla="*/ 0 w 398"/>
                <a:gd name="T63" fmla="*/ 0 h 717"/>
                <a:gd name="T64" fmla="*/ 0 w 398"/>
                <a:gd name="T65" fmla="*/ 0 h 717"/>
                <a:gd name="T66" fmla="*/ 0 w 398"/>
                <a:gd name="T67" fmla="*/ 0 h 717"/>
                <a:gd name="T68" fmla="*/ 0 w 398"/>
                <a:gd name="T69" fmla="*/ 0 h 717"/>
                <a:gd name="T70" fmla="*/ 0 w 398"/>
                <a:gd name="T71" fmla="*/ 0 h 717"/>
                <a:gd name="T72" fmla="*/ 0 w 398"/>
                <a:gd name="T73" fmla="*/ 0 h 717"/>
                <a:gd name="T74" fmla="*/ 0 w 398"/>
                <a:gd name="T75" fmla="*/ 0 h 717"/>
                <a:gd name="T76" fmla="*/ 0 w 398"/>
                <a:gd name="T77" fmla="*/ 0 h 717"/>
                <a:gd name="T78" fmla="*/ 0 w 398"/>
                <a:gd name="T79" fmla="*/ 0 h 717"/>
                <a:gd name="T80" fmla="*/ 0 w 398"/>
                <a:gd name="T81" fmla="*/ 0 h 717"/>
                <a:gd name="T82" fmla="*/ 0 w 398"/>
                <a:gd name="T83" fmla="*/ 0 h 717"/>
                <a:gd name="T84" fmla="*/ 0 w 398"/>
                <a:gd name="T85" fmla="*/ 0 h 717"/>
                <a:gd name="T86" fmla="*/ 0 w 398"/>
                <a:gd name="T87" fmla="*/ 0 h 717"/>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398"/>
                <a:gd name="T133" fmla="*/ 0 h 717"/>
                <a:gd name="T134" fmla="*/ 398 w 398"/>
                <a:gd name="T135" fmla="*/ 717 h 717"/>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398" h="717">
                  <a:moveTo>
                    <a:pt x="398" y="12"/>
                  </a:moveTo>
                  <a:lnTo>
                    <a:pt x="375" y="51"/>
                  </a:lnTo>
                  <a:lnTo>
                    <a:pt x="352" y="91"/>
                  </a:lnTo>
                  <a:lnTo>
                    <a:pt x="329" y="132"/>
                  </a:lnTo>
                  <a:lnTo>
                    <a:pt x="306" y="172"/>
                  </a:lnTo>
                  <a:lnTo>
                    <a:pt x="284" y="212"/>
                  </a:lnTo>
                  <a:lnTo>
                    <a:pt x="263" y="253"/>
                  </a:lnTo>
                  <a:lnTo>
                    <a:pt x="240" y="293"/>
                  </a:lnTo>
                  <a:lnTo>
                    <a:pt x="218" y="333"/>
                  </a:lnTo>
                  <a:lnTo>
                    <a:pt x="196" y="374"/>
                  </a:lnTo>
                  <a:lnTo>
                    <a:pt x="173" y="414"/>
                  </a:lnTo>
                  <a:lnTo>
                    <a:pt x="151" y="454"/>
                  </a:lnTo>
                  <a:lnTo>
                    <a:pt x="128" y="493"/>
                  </a:lnTo>
                  <a:lnTo>
                    <a:pt x="105" y="534"/>
                  </a:lnTo>
                  <a:lnTo>
                    <a:pt x="82" y="573"/>
                  </a:lnTo>
                  <a:lnTo>
                    <a:pt x="59" y="612"/>
                  </a:lnTo>
                  <a:lnTo>
                    <a:pt x="34" y="651"/>
                  </a:lnTo>
                  <a:lnTo>
                    <a:pt x="30" y="660"/>
                  </a:lnTo>
                  <a:lnTo>
                    <a:pt x="26" y="668"/>
                  </a:lnTo>
                  <a:lnTo>
                    <a:pt x="22" y="678"/>
                  </a:lnTo>
                  <a:lnTo>
                    <a:pt x="17" y="686"/>
                  </a:lnTo>
                  <a:lnTo>
                    <a:pt x="13" y="694"/>
                  </a:lnTo>
                  <a:lnTo>
                    <a:pt x="8" y="702"/>
                  </a:lnTo>
                  <a:lnTo>
                    <a:pt x="5" y="710"/>
                  </a:lnTo>
                  <a:lnTo>
                    <a:pt x="0" y="717"/>
                  </a:lnTo>
                  <a:lnTo>
                    <a:pt x="0" y="706"/>
                  </a:lnTo>
                  <a:lnTo>
                    <a:pt x="25" y="663"/>
                  </a:lnTo>
                  <a:lnTo>
                    <a:pt x="49" y="619"/>
                  </a:lnTo>
                  <a:lnTo>
                    <a:pt x="75" y="574"/>
                  </a:lnTo>
                  <a:lnTo>
                    <a:pt x="99" y="530"/>
                  </a:lnTo>
                  <a:lnTo>
                    <a:pt x="122" y="486"/>
                  </a:lnTo>
                  <a:lnTo>
                    <a:pt x="146" y="441"/>
                  </a:lnTo>
                  <a:lnTo>
                    <a:pt x="170" y="398"/>
                  </a:lnTo>
                  <a:lnTo>
                    <a:pt x="195" y="353"/>
                  </a:lnTo>
                  <a:lnTo>
                    <a:pt x="218" y="309"/>
                  </a:lnTo>
                  <a:lnTo>
                    <a:pt x="242" y="265"/>
                  </a:lnTo>
                  <a:lnTo>
                    <a:pt x="266" y="220"/>
                  </a:lnTo>
                  <a:lnTo>
                    <a:pt x="289" y="177"/>
                  </a:lnTo>
                  <a:lnTo>
                    <a:pt x="313" y="133"/>
                  </a:lnTo>
                  <a:lnTo>
                    <a:pt x="339" y="88"/>
                  </a:lnTo>
                  <a:lnTo>
                    <a:pt x="363" y="44"/>
                  </a:lnTo>
                  <a:lnTo>
                    <a:pt x="388" y="0"/>
                  </a:lnTo>
                  <a:lnTo>
                    <a:pt x="398" y="0"/>
                  </a:lnTo>
                  <a:lnTo>
                    <a:pt x="398" y="12"/>
                  </a:ln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5644" name="Freeform 43">
              <a:extLst>
                <a:ext uri="{FF2B5EF4-FFF2-40B4-BE49-F238E27FC236}">
                  <a16:creationId xmlns:a16="http://schemas.microsoft.com/office/drawing/2014/main" id="{40495CA0-F46D-04E7-E62E-A62230BFF0E6}"/>
                </a:ext>
              </a:extLst>
            </p:cNvPr>
            <p:cNvSpPr>
              <a:spLocks/>
            </p:cNvSpPr>
            <p:nvPr/>
          </p:nvSpPr>
          <p:spPr bwMode="auto">
            <a:xfrm>
              <a:off x="2328" y="3593"/>
              <a:ext cx="18" cy="26"/>
            </a:xfrm>
            <a:custGeom>
              <a:avLst/>
              <a:gdLst>
                <a:gd name="T0" fmla="*/ 0 w 43"/>
                <a:gd name="T1" fmla="*/ 0 h 85"/>
                <a:gd name="T2" fmla="*/ 0 w 43"/>
                <a:gd name="T3" fmla="*/ 0 h 85"/>
                <a:gd name="T4" fmla="*/ 0 w 43"/>
                <a:gd name="T5" fmla="*/ 0 h 85"/>
                <a:gd name="T6" fmla="*/ 0 w 43"/>
                <a:gd name="T7" fmla="*/ 0 h 85"/>
                <a:gd name="T8" fmla="*/ 0 w 43"/>
                <a:gd name="T9" fmla="*/ 0 h 85"/>
                <a:gd name="T10" fmla="*/ 0 w 43"/>
                <a:gd name="T11" fmla="*/ 0 h 85"/>
                <a:gd name="T12" fmla="*/ 0 w 43"/>
                <a:gd name="T13" fmla="*/ 0 h 85"/>
                <a:gd name="T14" fmla="*/ 0 w 43"/>
                <a:gd name="T15" fmla="*/ 0 h 85"/>
                <a:gd name="T16" fmla="*/ 0 w 43"/>
                <a:gd name="T17" fmla="*/ 0 h 85"/>
                <a:gd name="T18" fmla="*/ 0 w 43"/>
                <a:gd name="T19" fmla="*/ 0 h 85"/>
                <a:gd name="T20" fmla="*/ 0 w 43"/>
                <a:gd name="T21" fmla="*/ 0 h 85"/>
                <a:gd name="T22" fmla="*/ 0 w 43"/>
                <a:gd name="T23" fmla="*/ 0 h 85"/>
                <a:gd name="T24" fmla="*/ 0 w 43"/>
                <a:gd name="T25" fmla="*/ 0 h 85"/>
                <a:gd name="T26" fmla="*/ 0 w 43"/>
                <a:gd name="T27" fmla="*/ 0 h 85"/>
                <a:gd name="T28" fmla="*/ 0 w 43"/>
                <a:gd name="T29" fmla="*/ 0 h 85"/>
                <a:gd name="T30" fmla="*/ 0 w 43"/>
                <a:gd name="T31" fmla="*/ 0 h 85"/>
                <a:gd name="T32" fmla="*/ 0 w 43"/>
                <a:gd name="T33" fmla="*/ 0 h 85"/>
                <a:gd name="T34" fmla="*/ 0 w 43"/>
                <a:gd name="T35" fmla="*/ 0 h 85"/>
                <a:gd name="T36" fmla="*/ 0 w 43"/>
                <a:gd name="T37" fmla="*/ 0 h 85"/>
                <a:gd name="T38" fmla="*/ 0 w 43"/>
                <a:gd name="T39" fmla="*/ 0 h 85"/>
                <a:gd name="T40" fmla="*/ 0 w 43"/>
                <a:gd name="T41" fmla="*/ 0 h 85"/>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43"/>
                <a:gd name="T64" fmla="*/ 0 h 85"/>
                <a:gd name="T65" fmla="*/ 43 w 43"/>
                <a:gd name="T66" fmla="*/ 85 h 85"/>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43" h="85">
                  <a:moveTo>
                    <a:pt x="43" y="85"/>
                  </a:moveTo>
                  <a:lnTo>
                    <a:pt x="39" y="85"/>
                  </a:lnTo>
                  <a:lnTo>
                    <a:pt x="36" y="83"/>
                  </a:lnTo>
                  <a:lnTo>
                    <a:pt x="33" y="79"/>
                  </a:lnTo>
                  <a:lnTo>
                    <a:pt x="31" y="77"/>
                  </a:lnTo>
                  <a:lnTo>
                    <a:pt x="26" y="68"/>
                  </a:lnTo>
                  <a:lnTo>
                    <a:pt x="21" y="59"/>
                  </a:lnTo>
                  <a:lnTo>
                    <a:pt x="15" y="48"/>
                  </a:lnTo>
                  <a:lnTo>
                    <a:pt x="9" y="39"/>
                  </a:lnTo>
                  <a:lnTo>
                    <a:pt x="5" y="30"/>
                  </a:lnTo>
                  <a:lnTo>
                    <a:pt x="1" y="19"/>
                  </a:lnTo>
                  <a:lnTo>
                    <a:pt x="0" y="10"/>
                  </a:lnTo>
                  <a:lnTo>
                    <a:pt x="0" y="0"/>
                  </a:lnTo>
                  <a:lnTo>
                    <a:pt x="8" y="9"/>
                  </a:lnTo>
                  <a:lnTo>
                    <a:pt x="15" y="18"/>
                  </a:lnTo>
                  <a:lnTo>
                    <a:pt x="21" y="29"/>
                  </a:lnTo>
                  <a:lnTo>
                    <a:pt x="26" y="39"/>
                  </a:lnTo>
                  <a:lnTo>
                    <a:pt x="32" y="49"/>
                  </a:lnTo>
                  <a:lnTo>
                    <a:pt x="37" y="61"/>
                  </a:lnTo>
                  <a:lnTo>
                    <a:pt x="40" y="72"/>
                  </a:lnTo>
                  <a:lnTo>
                    <a:pt x="43" y="85"/>
                  </a:ln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5645" name="Freeform 44">
              <a:extLst>
                <a:ext uri="{FF2B5EF4-FFF2-40B4-BE49-F238E27FC236}">
                  <a16:creationId xmlns:a16="http://schemas.microsoft.com/office/drawing/2014/main" id="{4EF1FE42-8080-563A-09F9-89C1A3A0CDD7}"/>
                </a:ext>
              </a:extLst>
            </p:cNvPr>
            <p:cNvSpPr>
              <a:spLocks/>
            </p:cNvSpPr>
            <p:nvPr/>
          </p:nvSpPr>
          <p:spPr bwMode="auto">
            <a:xfrm>
              <a:off x="2530" y="3601"/>
              <a:ext cx="5" cy="12"/>
            </a:xfrm>
            <a:custGeom>
              <a:avLst/>
              <a:gdLst>
                <a:gd name="T0" fmla="*/ 0 w 11"/>
                <a:gd name="T1" fmla="*/ 0 h 38"/>
                <a:gd name="T2" fmla="*/ 0 w 11"/>
                <a:gd name="T3" fmla="*/ 0 h 38"/>
                <a:gd name="T4" fmla="*/ 0 w 11"/>
                <a:gd name="T5" fmla="*/ 0 h 38"/>
                <a:gd name="T6" fmla="*/ 0 w 11"/>
                <a:gd name="T7" fmla="*/ 0 h 38"/>
                <a:gd name="T8" fmla="*/ 0 w 11"/>
                <a:gd name="T9" fmla="*/ 0 h 38"/>
                <a:gd name="T10" fmla="*/ 0 w 11"/>
                <a:gd name="T11" fmla="*/ 0 h 38"/>
                <a:gd name="T12" fmla="*/ 0 w 11"/>
                <a:gd name="T13" fmla="*/ 0 h 38"/>
                <a:gd name="T14" fmla="*/ 0 60000 65536"/>
                <a:gd name="T15" fmla="*/ 0 60000 65536"/>
                <a:gd name="T16" fmla="*/ 0 60000 65536"/>
                <a:gd name="T17" fmla="*/ 0 60000 65536"/>
                <a:gd name="T18" fmla="*/ 0 60000 65536"/>
                <a:gd name="T19" fmla="*/ 0 60000 65536"/>
                <a:gd name="T20" fmla="*/ 0 60000 65536"/>
                <a:gd name="T21" fmla="*/ 0 w 11"/>
                <a:gd name="T22" fmla="*/ 0 h 38"/>
                <a:gd name="T23" fmla="*/ 11 w 11"/>
                <a:gd name="T24" fmla="*/ 38 h 3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1" h="38">
                  <a:moveTo>
                    <a:pt x="11" y="34"/>
                  </a:moveTo>
                  <a:lnTo>
                    <a:pt x="8" y="38"/>
                  </a:lnTo>
                  <a:lnTo>
                    <a:pt x="0" y="0"/>
                  </a:lnTo>
                  <a:lnTo>
                    <a:pt x="6" y="7"/>
                  </a:lnTo>
                  <a:lnTo>
                    <a:pt x="9" y="15"/>
                  </a:lnTo>
                  <a:lnTo>
                    <a:pt x="11" y="25"/>
                  </a:lnTo>
                  <a:lnTo>
                    <a:pt x="11" y="34"/>
                  </a:ln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5646" name="Freeform 45">
              <a:extLst>
                <a:ext uri="{FF2B5EF4-FFF2-40B4-BE49-F238E27FC236}">
                  <a16:creationId xmlns:a16="http://schemas.microsoft.com/office/drawing/2014/main" id="{FA5A9274-7C66-E821-3D20-67637EC56109}"/>
                </a:ext>
              </a:extLst>
            </p:cNvPr>
            <p:cNvSpPr>
              <a:spLocks/>
            </p:cNvSpPr>
            <p:nvPr/>
          </p:nvSpPr>
          <p:spPr bwMode="auto">
            <a:xfrm>
              <a:off x="2774" y="3602"/>
              <a:ext cx="42" cy="110"/>
            </a:xfrm>
            <a:custGeom>
              <a:avLst/>
              <a:gdLst>
                <a:gd name="T0" fmla="*/ 0 w 104"/>
                <a:gd name="T1" fmla="*/ 0 h 365"/>
                <a:gd name="T2" fmla="*/ 0 w 104"/>
                <a:gd name="T3" fmla="*/ 0 h 365"/>
                <a:gd name="T4" fmla="*/ 0 w 104"/>
                <a:gd name="T5" fmla="*/ 0 h 365"/>
                <a:gd name="T6" fmla="*/ 0 w 104"/>
                <a:gd name="T7" fmla="*/ 0 h 365"/>
                <a:gd name="T8" fmla="*/ 0 w 104"/>
                <a:gd name="T9" fmla="*/ 0 h 365"/>
                <a:gd name="T10" fmla="*/ 0 w 104"/>
                <a:gd name="T11" fmla="*/ 0 h 365"/>
                <a:gd name="T12" fmla="*/ 0 w 104"/>
                <a:gd name="T13" fmla="*/ 0 h 365"/>
                <a:gd name="T14" fmla="*/ 0 w 104"/>
                <a:gd name="T15" fmla="*/ 0 h 365"/>
                <a:gd name="T16" fmla="*/ 0 w 104"/>
                <a:gd name="T17" fmla="*/ 0 h 365"/>
                <a:gd name="T18" fmla="*/ 0 w 104"/>
                <a:gd name="T19" fmla="*/ 0 h 365"/>
                <a:gd name="T20" fmla="*/ 0 w 104"/>
                <a:gd name="T21" fmla="*/ 0 h 365"/>
                <a:gd name="T22" fmla="*/ 0 w 104"/>
                <a:gd name="T23" fmla="*/ 0 h 365"/>
                <a:gd name="T24" fmla="*/ 0 w 104"/>
                <a:gd name="T25" fmla="*/ 0 h 365"/>
                <a:gd name="T26" fmla="*/ 0 w 104"/>
                <a:gd name="T27" fmla="*/ 0 h 365"/>
                <a:gd name="T28" fmla="*/ 0 w 104"/>
                <a:gd name="T29" fmla="*/ 0 h 365"/>
                <a:gd name="T30" fmla="*/ 0 w 104"/>
                <a:gd name="T31" fmla="*/ 0 h 365"/>
                <a:gd name="T32" fmla="*/ 0 w 104"/>
                <a:gd name="T33" fmla="*/ 0 h 365"/>
                <a:gd name="T34" fmla="*/ 0 w 104"/>
                <a:gd name="T35" fmla="*/ 0 h 365"/>
                <a:gd name="T36" fmla="*/ 0 w 104"/>
                <a:gd name="T37" fmla="*/ 0 h 365"/>
                <a:gd name="T38" fmla="*/ 0 w 104"/>
                <a:gd name="T39" fmla="*/ 0 h 365"/>
                <a:gd name="T40" fmla="*/ 0 w 104"/>
                <a:gd name="T41" fmla="*/ 0 h 365"/>
                <a:gd name="T42" fmla="*/ 0 w 104"/>
                <a:gd name="T43" fmla="*/ 0 h 365"/>
                <a:gd name="T44" fmla="*/ 0 w 104"/>
                <a:gd name="T45" fmla="*/ 0 h 365"/>
                <a:gd name="T46" fmla="*/ 0 w 104"/>
                <a:gd name="T47" fmla="*/ 0 h 365"/>
                <a:gd name="T48" fmla="*/ 0 w 104"/>
                <a:gd name="T49" fmla="*/ 0 h 365"/>
                <a:gd name="T50" fmla="*/ 0 w 104"/>
                <a:gd name="T51" fmla="*/ 0 h 365"/>
                <a:gd name="T52" fmla="*/ 0 w 104"/>
                <a:gd name="T53" fmla="*/ 0 h 365"/>
                <a:gd name="T54" fmla="*/ 0 w 104"/>
                <a:gd name="T55" fmla="*/ 0 h 365"/>
                <a:gd name="T56" fmla="*/ 0 w 104"/>
                <a:gd name="T57" fmla="*/ 0 h 365"/>
                <a:gd name="T58" fmla="*/ 0 w 104"/>
                <a:gd name="T59" fmla="*/ 0 h 365"/>
                <a:gd name="T60" fmla="*/ 0 w 104"/>
                <a:gd name="T61" fmla="*/ 0 h 365"/>
                <a:gd name="T62" fmla="*/ 0 w 104"/>
                <a:gd name="T63" fmla="*/ 0 h 365"/>
                <a:gd name="T64" fmla="*/ 0 w 104"/>
                <a:gd name="T65" fmla="*/ 0 h 365"/>
                <a:gd name="T66" fmla="*/ 0 w 104"/>
                <a:gd name="T67" fmla="*/ 0 h 365"/>
                <a:gd name="T68" fmla="*/ 0 w 104"/>
                <a:gd name="T69" fmla="*/ 0 h 365"/>
                <a:gd name="T70" fmla="*/ 0 w 104"/>
                <a:gd name="T71" fmla="*/ 0 h 365"/>
                <a:gd name="T72" fmla="*/ 0 w 104"/>
                <a:gd name="T73" fmla="*/ 0 h 365"/>
                <a:gd name="T74" fmla="*/ 0 w 104"/>
                <a:gd name="T75" fmla="*/ 0 h 365"/>
                <a:gd name="T76" fmla="*/ 0 w 104"/>
                <a:gd name="T77" fmla="*/ 0 h 365"/>
                <a:gd name="T78" fmla="*/ 0 w 104"/>
                <a:gd name="T79" fmla="*/ 0 h 365"/>
                <a:gd name="T80" fmla="*/ 0 w 104"/>
                <a:gd name="T81" fmla="*/ 0 h 365"/>
                <a:gd name="T82" fmla="*/ 0 w 104"/>
                <a:gd name="T83" fmla="*/ 0 h 365"/>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104"/>
                <a:gd name="T127" fmla="*/ 0 h 365"/>
                <a:gd name="T128" fmla="*/ 104 w 104"/>
                <a:gd name="T129" fmla="*/ 365 h 365"/>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104" h="365">
                  <a:moveTo>
                    <a:pt x="104" y="0"/>
                  </a:moveTo>
                  <a:lnTo>
                    <a:pt x="98" y="23"/>
                  </a:lnTo>
                  <a:lnTo>
                    <a:pt x="93" y="47"/>
                  </a:lnTo>
                  <a:lnTo>
                    <a:pt x="88" y="70"/>
                  </a:lnTo>
                  <a:lnTo>
                    <a:pt x="82" y="93"/>
                  </a:lnTo>
                  <a:lnTo>
                    <a:pt x="77" y="116"/>
                  </a:lnTo>
                  <a:lnTo>
                    <a:pt x="71" y="139"/>
                  </a:lnTo>
                  <a:lnTo>
                    <a:pt x="65" y="162"/>
                  </a:lnTo>
                  <a:lnTo>
                    <a:pt x="59" y="185"/>
                  </a:lnTo>
                  <a:lnTo>
                    <a:pt x="52" y="208"/>
                  </a:lnTo>
                  <a:lnTo>
                    <a:pt x="46" y="231"/>
                  </a:lnTo>
                  <a:lnTo>
                    <a:pt x="39" y="254"/>
                  </a:lnTo>
                  <a:lnTo>
                    <a:pt x="32" y="276"/>
                  </a:lnTo>
                  <a:lnTo>
                    <a:pt x="24" y="299"/>
                  </a:lnTo>
                  <a:lnTo>
                    <a:pt x="16" y="321"/>
                  </a:lnTo>
                  <a:lnTo>
                    <a:pt x="8" y="343"/>
                  </a:lnTo>
                  <a:lnTo>
                    <a:pt x="0" y="365"/>
                  </a:lnTo>
                  <a:lnTo>
                    <a:pt x="2" y="358"/>
                  </a:lnTo>
                  <a:lnTo>
                    <a:pt x="5" y="348"/>
                  </a:lnTo>
                  <a:lnTo>
                    <a:pt x="8" y="334"/>
                  </a:lnTo>
                  <a:lnTo>
                    <a:pt x="10" y="318"/>
                  </a:lnTo>
                  <a:lnTo>
                    <a:pt x="14" y="302"/>
                  </a:lnTo>
                  <a:lnTo>
                    <a:pt x="17" y="284"/>
                  </a:lnTo>
                  <a:lnTo>
                    <a:pt x="22" y="268"/>
                  </a:lnTo>
                  <a:lnTo>
                    <a:pt x="27" y="254"/>
                  </a:lnTo>
                  <a:lnTo>
                    <a:pt x="31" y="238"/>
                  </a:lnTo>
                  <a:lnTo>
                    <a:pt x="36" y="222"/>
                  </a:lnTo>
                  <a:lnTo>
                    <a:pt x="39" y="207"/>
                  </a:lnTo>
                  <a:lnTo>
                    <a:pt x="44" y="191"/>
                  </a:lnTo>
                  <a:lnTo>
                    <a:pt x="48" y="175"/>
                  </a:lnTo>
                  <a:lnTo>
                    <a:pt x="53" y="159"/>
                  </a:lnTo>
                  <a:lnTo>
                    <a:pt x="58" y="144"/>
                  </a:lnTo>
                  <a:lnTo>
                    <a:pt x="61" y="128"/>
                  </a:lnTo>
                  <a:lnTo>
                    <a:pt x="66" y="112"/>
                  </a:lnTo>
                  <a:lnTo>
                    <a:pt x="70" y="95"/>
                  </a:lnTo>
                  <a:lnTo>
                    <a:pt x="74" y="81"/>
                  </a:lnTo>
                  <a:lnTo>
                    <a:pt x="78" y="64"/>
                  </a:lnTo>
                  <a:lnTo>
                    <a:pt x="82" y="48"/>
                  </a:lnTo>
                  <a:lnTo>
                    <a:pt x="85" y="32"/>
                  </a:lnTo>
                  <a:lnTo>
                    <a:pt x="89" y="16"/>
                  </a:lnTo>
                  <a:lnTo>
                    <a:pt x="92" y="0"/>
                  </a:lnTo>
                  <a:lnTo>
                    <a:pt x="104" y="0"/>
                  </a:ln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5647" name="Freeform 46">
              <a:extLst>
                <a:ext uri="{FF2B5EF4-FFF2-40B4-BE49-F238E27FC236}">
                  <a16:creationId xmlns:a16="http://schemas.microsoft.com/office/drawing/2014/main" id="{AEA31A83-B8C1-B173-5073-312C4A3AB773}"/>
                </a:ext>
              </a:extLst>
            </p:cNvPr>
            <p:cNvSpPr>
              <a:spLocks/>
            </p:cNvSpPr>
            <p:nvPr/>
          </p:nvSpPr>
          <p:spPr bwMode="auto">
            <a:xfrm>
              <a:off x="2791" y="3602"/>
              <a:ext cx="72" cy="170"/>
            </a:xfrm>
            <a:custGeom>
              <a:avLst/>
              <a:gdLst>
                <a:gd name="T0" fmla="*/ 0 w 177"/>
                <a:gd name="T1" fmla="*/ 0 h 563"/>
                <a:gd name="T2" fmla="*/ 0 w 177"/>
                <a:gd name="T3" fmla="*/ 0 h 563"/>
                <a:gd name="T4" fmla="*/ 0 w 177"/>
                <a:gd name="T5" fmla="*/ 0 h 563"/>
                <a:gd name="T6" fmla="*/ 0 w 177"/>
                <a:gd name="T7" fmla="*/ 0 h 563"/>
                <a:gd name="T8" fmla="*/ 0 w 177"/>
                <a:gd name="T9" fmla="*/ 0 h 563"/>
                <a:gd name="T10" fmla="*/ 0 w 177"/>
                <a:gd name="T11" fmla="*/ 0 h 563"/>
                <a:gd name="T12" fmla="*/ 0 w 177"/>
                <a:gd name="T13" fmla="*/ 0 h 563"/>
                <a:gd name="T14" fmla="*/ 0 w 177"/>
                <a:gd name="T15" fmla="*/ 0 h 563"/>
                <a:gd name="T16" fmla="*/ 0 w 177"/>
                <a:gd name="T17" fmla="*/ 0 h 563"/>
                <a:gd name="T18" fmla="*/ 0 w 177"/>
                <a:gd name="T19" fmla="*/ 0 h 563"/>
                <a:gd name="T20" fmla="*/ 0 w 177"/>
                <a:gd name="T21" fmla="*/ 0 h 563"/>
                <a:gd name="T22" fmla="*/ 0 w 177"/>
                <a:gd name="T23" fmla="*/ 0 h 563"/>
                <a:gd name="T24" fmla="*/ 0 w 177"/>
                <a:gd name="T25" fmla="*/ 0 h 563"/>
                <a:gd name="T26" fmla="*/ 0 w 177"/>
                <a:gd name="T27" fmla="*/ 0 h 563"/>
                <a:gd name="T28" fmla="*/ 0 w 177"/>
                <a:gd name="T29" fmla="*/ 0 h 563"/>
                <a:gd name="T30" fmla="*/ 0 w 177"/>
                <a:gd name="T31" fmla="*/ 0 h 563"/>
                <a:gd name="T32" fmla="*/ 0 w 177"/>
                <a:gd name="T33" fmla="*/ 0 h 563"/>
                <a:gd name="T34" fmla="*/ 0 w 177"/>
                <a:gd name="T35" fmla="*/ 0 h 563"/>
                <a:gd name="T36" fmla="*/ 0 w 177"/>
                <a:gd name="T37" fmla="*/ 0 h 563"/>
                <a:gd name="T38" fmla="*/ 0 w 177"/>
                <a:gd name="T39" fmla="*/ 0 h 563"/>
                <a:gd name="T40" fmla="*/ 0 w 177"/>
                <a:gd name="T41" fmla="*/ 0 h 563"/>
                <a:gd name="T42" fmla="*/ 0 w 177"/>
                <a:gd name="T43" fmla="*/ 0 h 563"/>
                <a:gd name="T44" fmla="*/ 0 w 177"/>
                <a:gd name="T45" fmla="*/ 0 h 563"/>
                <a:gd name="T46" fmla="*/ 0 w 177"/>
                <a:gd name="T47" fmla="*/ 0 h 563"/>
                <a:gd name="T48" fmla="*/ 0 w 177"/>
                <a:gd name="T49" fmla="*/ 0 h 563"/>
                <a:gd name="T50" fmla="*/ 0 w 177"/>
                <a:gd name="T51" fmla="*/ 0 h 563"/>
                <a:gd name="T52" fmla="*/ 0 w 177"/>
                <a:gd name="T53" fmla="*/ 0 h 563"/>
                <a:gd name="T54" fmla="*/ 0 w 177"/>
                <a:gd name="T55" fmla="*/ 0 h 563"/>
                <a:gd name="T56" fmla="*/ 0 w 177"/>
                <a:gd name="T57" fmla="*/ 0 h 563"/>
                <a:gd name="T58" fmla="*/ 0 w 177"/>
                <a:gd name="T59" fmla="*/ 0 h 563"/>
                <a:gd name="T60" fmla="*/ 0 w 177"/>
                <a:gd name="T61" fmla="*/ 0 h 563"/>
                <a:gd name="T62" fmla="*/ 0 w 177"/>
                <a:gd name="T63" fmla="*/ 0 h 563"/>
                <a:gd name="T64" fmla="*/ 0 w 177"/>
                <a:gd name="T65" fmla="*/ 0 h 563"/>
                <a:gd name="T66" fmla="*/ 0 w 177"/>
                <a:gd name="T67" fmla="*/ 0 h 563"/>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177"/>
                <a:gd name="T103" fmla="*/ 0 h 563"/>
                <a:gd name="T104" fmla="*/ 177 w 177"/>
                <a:gd name="T105" fmla="*/ 563 h 563"/>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177" h="563">
                  <a:moveTo>
                    <a:pt x="177" y="0"/>
                  </a:moveTo>
                  <a:lnTo>
                    <a:pt x="169" y="37"/>
                  </a:lnTo>
                  <a:lnTo>
                    <a:pt x="161" y="74"/>
                  </a:lnTo>
                  <a:lnTo>
                    <a:pt x="153" y="109"/>
                  </a:lnTo>
                  <a:lnTo>
                    <a:pt x="144" y="145"/>
                  </a:lnTo>
                  <a:lnTo>
                    <a:pt x="133" y="181"/>
                  </a:lnTo>
                  <a:lnTo>
                    <a:pt x="123" y="216"/>
                  </a:lnTo>
                  <a:lnTo>
                    <a:pt x="112" y="251"/>
                  </a:lnTo>
                  <a:lnTo>
                    <a:pt x="102" y="287"/>
                  </a:lnTo>
                  <a:lnTo>
                    <a:pt x="91" y="321"/>
                  </a:lnTo>
                  <a:lnTo>
                    <a:pt x="78" y="356"/>
                  </a:lnTo>
                  <a:lnTo>
                    <a:pt x="66" y="390"/>
                  </a:lnTo>
                  <a:lnTo>
                    <a:pt x="54" y="425"/>
                  </a:lnTo>
                  <a:lnTo>
                    <a:pt x="40" y="459"/>
                  </a:lnTo>
                  <a:lnTo>
                    <a:pt x="27" y="494"/>
                  </a:lnTo>
                  <a:lnTo>
                    <a:pt x="13" y="529"/>
                  </a:lnTo>
                  <a:lnTo>
                    <a:pt x="0" y="563"/>
                  </a:lnTo>
                  <a:lnTo>
                    <a:pt x="10" y="530"/>
                  </a:lnTo>
                  <a:lnTo>
                    <a:pt x="20" y="496"/>
                  </a:lnTo>
                  <a:lnTo>
                    <a:pt x="32" y="463"/>
                  </a:lnTo>
                  <a:lnTo>
                    <a:pt x="43" y="428"/>
                  </a:lnTo>
                  <a:lnTo>
                    <a:pt x="54" y="394"/>
                  </a:lnTo>
                  <a:lnTo>
                    <a:pt x="65" y="359"/>
                  </a:lnTo>
                  <a:lnTo>
                    <a:pt x="77" y="324"/>
                  </a:lnTo>
                  <a:lnTo>
                    <a:pt x="87" y="288"/>
                  </a:lnTo>
                  <a:lnTo>
                    <a:pt x="99" y="253"/>
                  </a:lnTo>
                  <a:lnTo>
                    <a:pt x="109" y="216"/>
                  </a:lnTo>
                  <a:lnTo>
                    <a:pt x="119" y="181"/>
                  </a:lnTo>
                  <a:lnTo>
                    <a:pt x="130" y="145"/>
                  </a:lnTo>
                  <a:lnTo>
                    <a:pt x="139" y="108"/>
                  </a:lnTo>
                  <a:lnTo>
                    <a:pt x="148" y="72"/>
                  </a:lnTo>
                  <a:lnTo>
                    <a:pt x="157" y="37"/>
                  </a:lnTo>
                  <a:lnTo>
                    <a:pt x="165" y="0"/>
                  </a:lnTo>
                  <a:lnTo>
                    <a:pt x="177" y="0"/>
                  </a:ln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5648" name="Freeform 47">
              <a:extLst>
                <a:ext uri="{FF2B5EF4-FFF2-40B4-BE49-F238E27FC236}">
                  <a16:creationId xmlns:a16="http://schemas.microsoft.com/office/drawing/2014/main" id="{49A8B03A-A8DE-6307-6C75-B84E5D0ABBA2}"/>
                </a:ext>
              </a:extLst>
            </p:cNvPr>
            <p:cNvSpPr>
              <a:spLocks/>
            </p:cNvSpPr>
            <p:nvPr/>
          </p:nvSpPr>
          <p:spPr bwMode="auto">
            <a:xfrm>
              <a:off x="2800" y="3604"/>
              <a:ext cx="91" cy="189"/>
            </a:xfrm>
            <a:custGeom>
              <a:avLst/>
              <a:gdLst>
                <a:gd name="T0" fmla="*/ 0 w 222"/>
                <a:gd name="T1" fmla="*/ 0 h 624"/>
                <a:gd name="T2" fmla="*/ 0 w 222"/>
                <a:gd name="T3" fmla="*/ 0 h 624"/>
                <a:gd name="T4" fmla="*/ 0 w 222"/>
                <a:gd name="T5" fmla="*/ 0 h 624"/>
                <a:gd name="T6" fmla="*/ 0 w 222"/>
                <a:gd name="T7" fmla="*/ 0 h 624"/>
                <a:gd name="T8" fmla="*/ 0 w 222"/>
                <a:gd name="T9" fmla="*/ 0 h 624"/>
                <a:gd name="T10" fmla="*/ 0 w 222"/>
                <a:gd name="T11" fmla="*/ 0 h 624"/>
                <a:gd name="T12" fmla="*/ 0 w 222"/>
                <a:gd name="T13" fmla="*/ 0 h 624"/>
                <a:gd name="T14" fmla="*/ 0 w 222"/>
                <a:gd name="T15" fmla="*/ 0 h 624"/>
                <a:gd name="T16" fmla="*/ 0 w 222"/>
                <a:gd name="T17" fmla="*/ 0 h 624"/>
                <a:gd name="T18" fmla="*/ 0 w 222"/>
                <a:gd name="T19" fmla="*/ 0 h 624"/>
                <a:gd name="T20" fmla="*/ 0 w 222"/>
                <a:gd name="T21" fmla="*/ 0 h 624"/>
                <a:gd name="T22" fmla="*/ 0 w 222"/>
                <a:gd name="T23" fmla="*/ 0 h 624"/>
                <a:gd name="T24" fmla="*/ 0 w 222"/>
                <a:gd name="T25" fmla="*/ 0 h 624"/>
                <a:gd name="T26" fmla="*/ 0 w 222"/>
                <a:gd name="T27" fmla="*/ 0 h 624"/>
                <a:gd name="T28" fmla="*/ 0 w 222"/>
                <a:gd name="T29" fmla="*/ 0 h 624"/>
                <a:gd name="T30" fmla="*/ 0 w 222"/>
                <a:gd name="T31" fmla="*/ 0 h 624"/>
                <a:gd name="T32" fmla="*/ 0 w 222"/>
                <a:gd name="T33" fmla="*/ 0 h 624"/>
                <a:gd name="T34" fmla="*/ 0 w 222"/>
                <a:gd name="T35" fmla="*/ 0 h 624"/>
                <a:gd name="T36" fmla="*/ 0 w 222"/>
                <a:gd name="T37" fmla="*/ 0 h 624"/>
                <a:gd name="T38" fmla="*/ 0 w 222"/>
                <a:gd name="T39" fmla="*/ 0 h 624"/>
                <a:gd name="T40" fmla="*/ 0 w 222"/>
                <a:gd name="T41" fmla="*/ 0 h 624"/>
                <a:gd name="T42" fmla="*/ 0 w 222"/>
                <a:gd name="T43" fmla="*/ 0 h 624"/>
                <a:gd name="T44" fmla="*/ 0 w 222"/>
                <a:gd name="T45" fmla="*/ 0 h 624"/>
                <a:gd name="T46" fmla="*/ 0 w 222"/>
                <a:gd name="T47" fmla="*/ 0 h 624"/>
                <a:gd name="T48" fmla="*/ 0 w 222"/>
                <a:gd name="T49" fmla="*/ 0 h 624"/>
                <a:gd name="T50" fmla="*/ 0 w 222"/>
                <a:gd name="T51" fmla="*/ 0 h 624"/>
                <a:gd name="T52" fmla="*/ 0 w 222"/>
                <a:gd name="T53" fmla="*/ 0 h 624"/>
                <a:gd name="T54" fmla="*/ 0 w 222"/>
                <a:gd name="T55" fmla="*/ 0 h 624"/>
                <a:gd name="T56" fmla="*/ 0 w 222"/>
                <a:gd name="T57" fmla="*/ 0 h 624"/>
                <a:gd name="T58" fmla="*/ 0 w 222"/>
                <a:gd name="T59" fmla="*/ 0 h 624"/>
                <a:gd name="T60" fmla="*/ 0 w 222"/>
                <a:gd name="T61" fmla="*/ 0 h 624"/>
                <a:gd name="T62" fmla="*/ 0 w 222"/>
                <a:gd name="T63" fmla="*/ 0 h 624"/>
                <a:gd name="T64" fmla="*/ 0 w 222"/>
                <a:gd name="T65" fmla="*/ 0 h 624"/>
                <a:gd name="T66" fmla="*/ 0 w 222"/>
                <a:gd name="T67" fmla="*/ 0 h 624"/>
                <a:gd name="T68" fmla="*/ 0 w 222"/>
                <a:gd name="T69" fmla="*/ 0 h 624"/>
                <a:gd name="T70" fmla="*/ 0 w 222"/>
                <a:gd name="T71" fmla="*/ 0 h 624"/>
                <a:gd name="T72" fmla="*/ 0 w 222"/>
                <a:gd name="T73" fmla="*/ 0 h 624"/>
                <a:gd name="T74" fmla="*/ 0 w 222"/>
                <a:gd name="T75" fmla="*/ 0 h 624"/>
                <a:gd name="T76" fmla="*/ 0 w 222"/>
                <a:gd name="T77" fmla="*/ 0 h 624"/>
                <a:gd name="T78" fmla="*/ 0 w 222"/>
                <a:gd name="T79" fmla="*/ 0 h 624"/>
                <a:gd name="T80" fmla="*/ 0 w 222"/>
                <a:gd name="T81" fmla="*/ 0 h 624"/>
                <a:gd name="T82" fmla="*/ 0 w 222"/>
                <a:gd name="T83" fmla="*/ 0 h 624"/>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222"/>
                <a:gd name="T127" fmla="*/ 0 h 624"/>
                <a:gd name="T128" fmla="*/ 222 w 222"/>
                <a:gd name="T129" fmla="*/ 624 h 624"/>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222" h="624">
                  <a:moveTo>
                    <a:pt x="222" y="8"/>
                  </a:moveTo>
                  <a:lnTo>
                    <a:pt x="217" y="25"/>
                  </a:lnTo>
                  <a:lnTo>
                    <a:pt x="213" y="43"/>
                  </a:lnTo>
                  <a:lnTo>
                    <a:pt x="208" y="60"/>
                  </a:lnTo>
                  <a:lnTo>
                    <a:pt x="203" y="77"/>
                  </a:lnTo>
                  <a:lnTo>
                    <a:pt x="198" y="94"/>
                  </a:lnTo>
                  <a:lnTo>
                    <a:pt x="192" y="111"/>
                  </a:lnTo>
                  <a:lnTo>
                    <a:pt x="186" y="128"/>
                  </a:lnTo>
                  <a:lnTo>
                    <a:pt x="180" y="145"/>
                  </a:lnTo>
                  <a:lnTo>
                    <a:pt x="169" y="175"/>
                  </a:lnTo>
                  <a:lnTo>
                    <a:pt x="157" y="205"/>
                  </a:lnTo>
                  <a:lnTo>
                    <a:pt x="146" y="235"/>
                  </a:lnTo>
                  <a:lnTo>
                    <a:pt x="135" y="266"/>
                  </a:lnTo>
                  <a:lnTo>
                    <a:pt x="125" y="296"/>
                  </a:lnTo>
                  <a:lnTo>
                    <a:pt x="116" y="326"/>
                  </a:lnTo>
                  <a:lnTo>
                    <a:pt x="106" y="357"/>
                  </a:lnTo>
                  <a:lnTo>
                    <a:pt x="95" y="387"/>
                  </a:lnTo>
                  <a:lnTo>
                    <a:pt x="86" y="418"/>
                  </a:lnTo>
                  <a:lnTo>
                    <a:pt x="74" y="448"/>
                  </a:lnTo>
                  <a:lnTo>
                    <a:pt x="64" y="478"/>
                  </a:lnTo>
                  <a:lnTo>
                    <a:pt x="53" y="508"/>
                  </a:lnTo>
                  <a:lnTo>
                    <a:pt x="41" y="537"/>
                  </a:lnTo>
                  <a:lnTo>
                    <a:pt x="28" y="567"/>
                  </a:lnTo>
                  <a:lnTo>
                    <a:pt x="15" y="595"/>
                  </a:lnTo>
                  <a:lnTo>
                    <a:pt x="0" y="624"/>
                  </a:lnTo>
                  <a:lnTo>
                    <a:pt x="13" y="587"/>
                  </a:lnTo>
                  <a:lnTo>
                    <a:pt x="28" y="549"/>
                  </a:lnTo>
                  <a:lnTo>
                    <a:pt x="41" y="511"/>
                  </a:lnTo>
                  <a:lnTo>
                    <a:pt x="55" y="472"/>
                  </a:lnTo>
                  <a:lnTo>
                    <a:pt x="69" y="433"/>
                  </a:lnTo>
                  <a:lnTo>
                    <a:pt x="81" y="394"/>
                  </a:lnTo>
                  <a:lnTo>
                    <a:pt x="94" y="355"/>
                  </a:lnTo>
                  <a:lnTo>
                    <a:pt x="108" y="314"/>
                  </a:lnTo>
                  <a:lnTo>
                    <a:pt x="121" y="275"/>
                  </a:lnTo>
                  <a:lnTo>
                    <a:pt x="133" y="235"/>
                  </a:lnTo>
                  <a:lnTo>
                    <a:pt x="146" y="195"/>
                  </a:lnTo>
                  <a:lnTo>
                    <a:pt x="160" y="155"/>
                  </a:lnTo>
                  <a:lnTo>
                    <a:pt x="174" y="116"/>
                  </a:lnTo>
                  <a:lnTo>
                    <a:pt x="186" y="77"/>
                  </a:lnTo>
                  <a:lnTo>
                    <a:pt x="201" y="38"/>
                  </a:lnTo>
                  <a:lnTo>
                    <a:pt x="215" y="0"/>
                  </a:lnTo>
                  <a:lnTo>
                    <a:pt x="222" y="8"/>
                  </a:ln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5649" name="Freeform 48">
              <a:extLst>
                <a:ext uri="{FF2B5EF4-FFF2-40B4-BE49-F238E27FC236}">
                  <a16:creationId xmlns:a16="http://schemas.microsoft.com/office/drawing/2014/main" id="{8F5D63E6-A2DE-8932-4915-5FF16172ACAB}"/>
                </a:ext>
              </a:extLst>
            </p:cNvPr>
            <p:cNvSpPr>
              <a:spLocks/>
            </p:cNvSpPr>
            <p:nvPr/>
          </p:nvSpPr>
          <p:spPr bwMode="auto">
            <a:xfrm>
              <a:off x="2782" y="3613"/>
              <a:ext cx="10" cy="31"/>
            </a:xfrm>
            <a:custGeom>
              <a:avLst/>
              <a:gdLst>
                <a:gd name="T0" fmla="*/ 0 w 24"/>
                <a:gd name="T1" fmla="*/ 0 h 105"/>
                <a:gd name="T2" fmla="*/ 0 w 24"/>
                <a:gd name="T3" fmla="*/ 0 h 105"/>
                <a:gd name="T4" fmla="*/ 0 w 24"/>
                <a:gd name="T5" fmla="*/ 0 h 105"/>
                <a:gd name="T6" fmla="*/ 0 w 24"/>
                <a:gd name="T7" fmla="*/ 0 h 105"/>
                <a:gd name="T8" fmla="*/ 0 w 24"/>
                <a:gd name="T9" fmla="*/ 0 h 105"/>
                <a:gd name="T10" fmla="*/ 0 w 24"/>
                <a:gd name="T11" fmla="*/ 0 h 105"/>
                <a:gd name="T12" fmla="*/ 0 w 24"/>
                <a:gd name="T13" fmla="*/ 0 h 105"/>
                <a:gd name="T14" fmla="*/ 0 w 24"/>
                <a:gd name="T15" fmla="*/ 0 h 105"/>
                <a:gd name="T16" fmla="*/ 0 w 24"/>
                <a:gd name="T17" fmla="*/ 0 h 105"/>
                <a:gd name="T18" fmla="*/ 0 w 24"/>
                <a:gd name="T19" fmla="*/ 0 h 105"/>
                <a:gd name="T20" fmla="*/ 0 w 24"/>
                <a:gd name="T21" fmla="*/ 0 h 105"/>
                <a:gd name="T22" fmla="*/ 0 w 24"/>
                <a:gd name="T23" fmla="*/ 0 h 105"/>
                <a:gd name="T24" fmla="*/ 0 w 24"/>
                <a:gd name="T25" fmla="*/ 0 h 105"/>
                <a:gd name="T26" fmla="*/ 0 w 24"/>
                <a:gd name="T27" fmla="*/ 0 h 105"/>
                <a:gd name="T28" fmla="*/ 0 w 24"/>
                <a:gd name="T29" fmla="*/ 0 h 105"/>
                <a:gd name="T30" fmla="*/ 0 w 24"/>
                <a:gd name="T31" fmla="*/ 0 h 105"/>
                <a:gd name="T32" fmla="*/ 0 w 24"/>
                <a:gd name="T33" fmla="*/ 0 h 105"/>
                <a:gd name="T34" fmla="*/ 0 w 24"/>
                <a:gd name="T35" fmla="*/ 0 h 105"/>
                <a:gd name="T36" fmla="*/ 0 w 24"/>
                <a:gd name="T37" fmla="*/ 0 h 105"/>
                <a:gd name="T38" fmla="*/ 0 w 24"/>
                <a:gd name="T39" fmla="*/ 0 h 105"/>
                <a:gd name="T40" fmla="*/ 0 w 24"/>
                <a:gd name="T41" fmla="*/ 0 h 105"/>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24"/>
                <a:gd name="T64" fmla="*/ 0 h 105"/>
                <a:gd name="T65" fmla="*/ 24 w 24"/>
                <a:gd name="T66" fmla="*/ 105 h 105"/>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24" h="105">
                  <a:moveTo>
                    <a:pt x="8" y="78"/>
                  </a:moveTo>
                  <a:lnTo>
                    <a:pt x="9" y="85"/>
                  </a:lnTo>
                  <a:lnTo>
                    <a:pt x="7" y="91"/>
                  </a:lnTo>
                  <a:lnTo>
                    <a:pt x="3" y="98"/>
                  </a:lnTo>
                  <a:lnTo>
                    <a:pt x="0" y="105"/>
                  </a:lnTo>
                  <a:lnTo>
                    <a:pt x="1" y="91"/>
                  </a:lnTo>
                  <a:lnTo>
                    <a:pt x="3" y="79"/>
                  </a:lnTo>
                  <a:lnTo>
                    <a:pt x="5" y="65"/>
                  </a:lnTo>
                  <a:lnTo>
                    <a:pt x="7" y="52"/>
                  </a:lnTo>
                  <a:lnTo>
                    <a:pt x="8" y="40"/>
                  </a:lnTo>
                  <a:lnTo>
                    <a:pt x="9" y="27"/>
                  </a:lnTo>
                  <a:lnTo>
                    <a:pt x="11" y="13"/>
                  </a:lnTo>
                  <a:lnTo>
                    <a:pt x="13" y="0"/>
                  </a:lnTo>
                  <a:lnTo>
                    <a:pt x="21" y="6"/>
                  </a:lnTo>
                  <a:lnTo>
                    <a:pt x="24" y="14"/>
                  </a:lnTo>
                  <a:lnTo>
                    <a:pt x="24" y="23"/>
                  </a:lnTo>
                  <a:lnTo>
                    <a:pt x="21" y="34"/>
                  </a:lnTo>
                  <a:lnTo>
                    <a:pt x="17" y="45"/>
                  </a:lnTo>
                  <a:lnTo>
                    <a:pt x="13" y="57"/>
                  </a:lnTo>
                  <a:lnTo>
                    <a:pt x="9" y="67"/>
                  </a:lnTo>
                  <a:lnTo>
                    <a:pt x="8" y="78"/>
                  </a:ln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5650" name="Freeform 49">
              <a:extLst>
                <a:ext uri="{FF2B5EF4-FFF2-40B4-BE49-F238E27FC236}">
                  <a16:creationId xmlns:a16="http://schemas.microsoft.com/office/drawing/2014/main" id="{ECEAEE43-4958-1200-CEC8-8D69292D4AD5}"/>
                </a:ext>
              </a:extLst>
            </p:cNvPr>
            <p:cNvSpPr>
              <a:spLocks/>
            </p:cNvSpPr>
            <p:nvPr/>
          </p:nvSpPr>
          <p:spPr bwMode="auto">
            <a:xfrm>
              <a:off x="2781" y="3614"/>
              <a:ext cx="49" cy="120"/>
            </a:xfrm>
            <a:custGeom>
              <a:avLst/>
              <a:gdLst>
                <a:gd name="T0" fmla="*/ 0 w 118"/>
                <a:gd name="T1" fmla="*/ 0 h 397"/>
                <a:gd name="T2" fmla="*/ 0 w 118"/>
                <a:gd name="T3" fmla="*/ 0 h 397"/>
                <a:gd name="T4" fmla="*/ 0 w 118"/>
                <a:gd name="T5" fmla="*/ 0 h 397"/>
                <a:gd name="T6" fmla="*/ 0 w 118"/>
                <a:gd name="T7" fmla="*/ 0 h 397"/>
                <a:gd name="T8" fmla="*/ 0 w 118"/>
                <a:gd name="T9" fmla="*/ 0 h 397"/>
                <a:gd name="T10" fmla="*/ 0 w 118"/>
                <a:gd name="T11" fmla="*/ 0 h 397"/>
                <a:gd name="T12" fmla="*/ 0 w 118"/>
                <a:gd name="T13" fmla="*/ 0 h 397"/>
                <a:gd name="T14" fmla="*/ 0 w 118"/>
                <a:gd name="T15" fmla="*/ 0 h 397"/>
                <a:gd name="T16" fmla="*/ 0 w 118"/>
                <a:gd name="T17" fmla="*/ 0 h 397"/>
                <a:gd name="T18" fmla="*/ 0 w 118"/>
                <a:gd name="T19" fmla="*/ 0 h 397"/>
                <a:gd name="T20" fmla="*/ 0 w 118"/>
                <a:gd name="T21" fmla="*/ 0 h 397"/>
                <a:gd name="T22" fmla="*/ 0 w 118"/>
                <a:gd name="T23" fmla="*/ 0 h 397"/>
                <a:gd name="T24" fmla="*/ 0 w 118"/>
                <a:gd name="T25" fmla="*/ 0 h 397"/>
                <a:gd name="T26" fmla="*/ 0 w 118"/>
                <a:gd name="T27" fmla="*/ 0 h 397"/>
                <a:gd name="T28" fmla="*/ 0 w 118"/>
                <a:gd name="T29" fmla="*/ 0 h 397"/>
                <a:gd name="T30" fmla="*/ 0 w 118"/>
                <a:gd name="T31" fmla="*/ 0 h 397"/>
                <a:gd name="T32" fmla="*/ 0 w 118"/>
                <a:gd name="T33" fmla="*/ 0 h 397"/>
                <a:gd name="T34" fmla="*/ 0 w 118"/>
                <a:gd name="T35" fmla="*/ 0 h 397"/>
                <a:gd name="T36" fmla="*/ 0 w 118"/>
                <a:gd name="T37" fmla="*/ 0 h 397"/>
                <a:gd name="T38" fmla="*/ 0 w 118"/>
                <a:gd name="T39" fmla="*/ 0 h 397"/>
                <a:gd name="T40" fmla="*/ 0 w 118"/>
                <a:gd name="T41" fmla="*/ 0 h 397"/>
                <a:gd name="T42" fmla="*/ 0 w 118"/>
                <a:gd name="T43" fmla="*/ 0 h 397"/>
                <a:gd name="T44" fmla="*/ 0 w 118"/>
                <a:gd name="T45" fmla="*/ 0 h 397"/>
                <a:gd name="T46" fmla="*/ 0 w 118"/>
                <a:gd name="T47" fmla="*/ 0 h 397"/>
                <a:gd name="T48" fmla="*/ 0 w 118"/>
                <a:gd name="T49" fmla="*/ 0 h 397"/>
                <a:gd name="T50" fmla="*/ 0 w 118"/>
                <a:gd name="T51" fmla="*/ 0 h 397"/>
                <a:gd name="T52" fmla="*/ 0 w 118"/>
                <a:gd name="T53" fmla="*/ 0 h 397"/>
                <a:gd name="T54" fmla="*/ 0 w 118"/>
                <a:gd name="T55" fmla="*/ 0 h 397"/>
                <a:gd name="T56" fmla="*/ 0 w 118"/>
                <a:gd name="T57" fmla="*/ 0 h 397"/>
                <a:gd name="T58" fmla="*/ 0 w 118"/>
                <a:gd name="T59" fmla="*/ 0 h 397"/>
                <a:gd name="T60" fmla="*/ 0 w 118"/>
                <a:gd name="T61" fmla="*/ 0 h 397"/>
                <a:gd name="T62" fmla="*/ 0 w 118"/>
                <a:gd name="T63" fmla="*/ 0 h 397"/>
                <a:gd name="T64" fmla="*/ 0 w 118"/>
                <a:gd name="T65" fmla="*/ 0 h 397"/>
                <a:gd name="T66" fmla="*/ 0 w 118"/>
                <a:gd name="T67" fmla="*/ 0 h 397"/>
                <a:gd name="T68" fmla="*/ 0 w 118"/>
                <a:gd name="T69" fmla="*/ 0 h 397"/>
                <a:gd name="T70" fmla="*/ 0 w 118"/>
                <a:gd name="T71" fmla="*/ 0 h 397"/>
                <a:gd name="T72" fmla="*/ 0 w 118"/>
                <a:gd name="T73" fmla="*/ 0 h 397"/>
                <a:gd name="T74" fmla="*/ 0 w 118"/>
                <a:gd name="T75" fmla="*/ 0 h 397"/>
                <a:gd name="T76" fmla="*/ 0 w 118"/>
                <a:gd name="T77" fmla="*/ 0 h 397"/>
                <a:gd name="T78" fmla="*/ 0 w 118"/>
                <a:gd name="T79" fmla="*/ 0 h 397"/>
                <a:gd name="T80" fmla="*/ 0 w 118"/>
                <a:gd name="T81" fmla="*/ 0 h 397"/>
                <a:gd name="T82" fmla="*/ 0 w 118"/>
                <a:gd name="T83" fmla="*/ 0 h 397"/>
                <a:gd name="T84" fmla="*/ 0 w 118"/>
                <a:gd name="T85" fmla="*/ 0 h 397"/>
                <a:gd name="T86" fmla="*/ 0 w 118"/>
                <a:gd name="T87" fmla="*/ 0 h 397"/>
                <a:gd name="T88" fmla="*/ 0 w 118"/>
                <a:gd name="T89" fmla="*/ 0 h 397"/>
                <a:gd name="T90" fmla="*/ 0 w 118"/>
                <a:gd name="T91" fmla="*/ 0 h 397"/>
                <a:gd name="T92" fmla="*/ 0 w 118"/>
                <a:gd name="T93" fmla="*/ 0 h 397"/>
                <a:gd name="T94" fmla="*/ 0 w 118"/>
                <a:gd name="T95" fmla="*/ 0 h 397"/>
                <a:gd name="T96" fmla="*/ 0 w 118"/>
                <a:gd name="T97" fmla="*/ 0 h 397"/>
                <a:gd name="T98" fmla="*/ 0 w 118"/>
                <a:gd name="T99" fmla="*/ 0 h 397"/>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118"/>
                <a:gd name="T151" fmla="*/ 0 h 397"/>
                <a:gd name="T152" fmla="*/ 118 w 118"/>
                <a:gd name="T153" fmla="*/ 397 h 397"/>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118" h="397">
                  <a:moveTo>
                    <a:pt x="118" y="4"/>
                  </a:moveTo>
                  <a:lnTo>
                    <a:pt x="114" y="29"/>
                  </a:lnTo>
                  <a:lnTo>
                    <a:pt x="108" y="54"/>
                  </a:lnTo>
                  <a:lnTo>
                    <a:pt x="101" y="80"/>
                  </a:lnTo>
                  <a:lnTo>
                    <a:pt x="94" y="104"/>
                  </a:lnTo>
                  <a:lnTo>
                    <a:pt x="87" y="128"/>
                  </a:lnTo>
                  <a:lnTo>
                    <a:pt x="79" y="153"/>
                  </a:lnTo>
                  <a:lnTo>
                    <a:pt x="72" y="177"/>
                  </a:lnTo>
                  <a:lnTo>
                    <a:pt x="64" y="202"/>
                  </a:lnTo>
                  <a:lnTo>
                    <a:pt x="56" y="226"/>
                  </a:lnTo>
                  <a:lnTo>
                    <a:pt x="48" y="250"/>
                  </a:lnTo>
                  <a:lnTo>
                    <a:pt x="40" y="274"/>
                  </a:lnTo>
                  <a:lnTo>
                    <a:pt x="32" y="300"/>
                  </a:lnTo>
                  <a:lnTo>
                    <a:pt x="24" y="324"/>
                  </a:lnTo>
                  <a:lnTo>
                    <a:pt x="17" y="348"/>
                  </a:lnTo>
                  <a:lnTo>
                    <a:pt x="10" y="373"/>
                  </a:lnTo>
                  <a:lnTo>
                    <a:pt x="3" y="397"/>
                  </a:lnTo>
                  <a:lnTo>
                    <a:pt x="0" y="397"/>
                  </a:lnTo>
                  <a:lnTo>
                    <a:pt x="3" y="380"/>
                  </a:lnTo>
                  <a:lnTo>
                    <a:pt x="8" y="363"/>
                  </a:lnTo>
                  <a:lnTo>
                    <a:pt x="12" y="344"/>
                  </a:lnTo>
                  <a:lnTo>
                    <a:pt x="18" y="327"/>
                  </a:lnTo>
                  <a:lnTo>
                    <a:pt x="24" y="309"/>
                  </a:lnTo>
                  <a:lnTo>
                    <a:pt x="29" y="290"/>
                  </a:lnTo>
                  <a:lnTo>
                    <a:pt x="35" y="272"/>
                  </a:lnTo>
                  <a:lnTo>
                    <a:pt x="41" y="253"/>
                  </a:lnTo>
                  <a:lnTo>
                    <a:pt x="43" y="241"/>
                  </a:lnTo>
                  <a:lnTo>
                    <a:pt x="46" y="227"/>
                  </a:lnTo>
                  <a:lnTo>
                    <a:pt x="49" y="214"/>
                  </a:lnTo>
                  <a:lnTo>
                    <a:pt x="52" y="202"/>
                  </a:lnTo>
                  <a:lnTo>
                    <a:pt x="56" y="189"/>
                  </a:lnTo>
                  <a:lnTo>
                    <a:pt x="59" y="176"/>
                  </a:lnTo>
                  <a:lnTo>
                    <a:pt x="63" y="164"/>
                  </a:lnTo>
                  <a:lnTo>
                    <a:pt x="67" y="151"/>
                  </a:lnTo>
                  <a:lnTo>
                    <a:pt x="71" y="138"/>
                  </a:lnTo>
                  <a:lnTo>
                    <a:pt x="74" y="126"/>
                  </a:lnTo>
                  <a:lnTo>
                    <a:pt x="78" y="113"/>
                  </a:lnTo>
                  <a:lnTo>
                    <a:pt x="81" y="100"/>
                  </a:lnTo>
                  <a:lnTo>
                    <a:pt x="85" y="88"/>
                  </a:lnTo>
                  <a:lnTo>
                    <a:pt x="88" y="75"/>
                  </a:lnTo>
                  <a:lnTo>
                    <a:pt x="91" y="61"/>
                  </a:lnTo>
                  <a:lnTo>
                    <a:pt x="93" y="48"/>
                  </a:lnTo>
                  <a:lnTo>
                    <a:pt x="94" y="42"/>
                  </a:lnTo>
                  <a:lnTo>
                    <a:pt x="94" y="32"/>
                  </a:lnTo>
                  <a:lnTo>
                    <a:pt x="96" y="22"/>
                  </a:lnTo>
                  <a:lnTo>
                    <a:pt x="99" y="13"/>
                  </a:lnTo>
                  <a:lnTo>
                    <a:pt x="102" y="6"/>
                  </a:lnTo>
                  <a:lnTo>
                    <a:pt x="107" y="0"/>
                  </a:lnTo>
                  <a:lnTo>
                    <a:pt x="111" y="0"/>
                  </a:lnTo>
                  <a:lnTo>
                    <a:pt x="118" y="4"/>
                  </a:ln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5651" name="Freeform 50">
              <a:extLst>
                <a:ext uri="{FF2B5EF4-FFF2-40B4-BE49-F238E27FC236}">
                  <a16:creationId xmlns:a16="http://schemas.microsoft.com/office/drawing/2014/main" id="{7F359682-22E6-2CBF-3339-D5979FF7E649}"/>
                </a:ext>
              </a:extLst>
            </p:cNvPr>
            <p:cNvSpPr>
              <a:spLocks/>
            </p:cNvSpPr>
            <p:nvPr/>
          </p:nvSpPr>
          <p:spPr bwMode="auto">
            <a:xfrm>
              <a:off x="2531" y="3616"/>
              <a:ext cx="6" cy="22"/>
            </a:xfrm>
            <a:custGeom>
              <a:avLst/>
              <a:gdLst>
                <a:gd name="T0" fmla="*/ 0 w 14"/>
                <a:gd name="T1" fmla="*/ 0 h 74"/>
                <a:gd name="T2" fmla="*/ 0 w 14"/>
                <a:gd name="T3" fmla="*/ 0 h 74"/>
                <a:gd name="T4" fmla="*/ 0 w 14"/>
                <a:gd name="T5" fmla="*/ 0 h 74"/>
                <a:gd name="T6" fmla="*/ 0 w 14"/>
                <a:gd name="T7" fmla="*/ 0 h 74"/>
                <a:gd name="T8" fmla="*/ 0 w 14"/>
                <a:gd name="T9" fmla="*/ 0 h 74"/>
                <a:gd name="T10" fmla="*/ 0 w 14"/>
                <a:gd name="T11" fmla="*/ 0 h 74"/>
                <a:gd name="T12" fmla="*/ 0 w 14"/>
                <a:gd name="T13" fmla="*/ 0 h 74"/>
                <a:gd name="T14" fmla="*/ 0 w 14"/>
                <a:gd name="T15" fmla="*/ 0 h 74"/>
                <a:gd name="T16" fmla="*/ 0 w 14"/>
                <a:gd name="T17" fmla="*/ 0 h 74"/>
                <a:gd name="T18" fmla="*/ 0 w 14"/>
                <a:gd name="T19" fmla="*/ 0 h 74"/>
                <a:gd name="T20" fmla="*/ 0 w 14"/>
                <a:gd name="T21" fmla="*/ 0 h 74"/>
                <a:gd name="T22" fmla="*/ 0 w 14"/>
                <a:gd name="T23" fmla="*/ 0 h 74"/>
                <a:gd name="T24" fmla="*/ 0 w 14"/>
                <a:gd name="T25" fmla="*/ 0 h 74"/>
                <a:gd name="T26" fmla="*/ 0 w 14"/>
                <a:gd name="T27" fmla="*/ 0 h 74"/>
                <a:gd name="T28" fmla="*/ 0 w 14"/>
                <a:gd name="T29" fmla="*/ 0 h 74"/>
                <a:gd name="T30" fmla="*/ 0 w 14"/>
                <a:gd name="T31" fmla="*/ 0 h 74"/>
                <a:gd name="T32" fmla="*/ 0 w 14"/>
                <a:gd name="T33" fmla="*/ 0 h 7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4"/>
                <a:gd name="T52" fmla="*/ 0 h 74"/>
                <a:gd name="T53" fmla="*/ 14 w 14"/>
                <a:gd name="T54" fmla="*/ 74 h 74"/>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4" h="74">
                  <a:moveTo>
                    <a:pt x="14" y="74"/>
                  </a:moveTo>
                  <a:lnTo>
                    <a:pt x="13" y="63"/>
                  </a:lnTo>
                  <a:lnTo>
                    <a:pt x="12" y="54"/>
                  </a:lnTo>
                  <a:lnTo>
                    <a:pt x="8" y="45"/>
                  </a:lnTo>
                  <a:lnTo>
                    <a:pt x="6" y="36"/>
                  </a:lnTo>
                  <a:lnTo>
                    <a:pt x="2" y="26"/>
                  </a:lnTo>
                  <a:lnTo>
                    <a:pt x="1" y="17"/>
                  </a:lnTo>
                  <a:lnTo>
                    <a:pt x="0" y="9"/>
                  </a:lnTo>
                  <a:lnTo>
                    <a:pt x="1" y="0"/>
                  </a:lnTo>
                  <a:lnTo>
                    <a:pt x="6" y="7"/>
                  </a:lnTo>
                  <a:lnTo>
                    <a:pt x="8" y="15"/>
                  </a:lnTo>
                  <a:lnTo>
                    <a:pt x="9" y="24"/>
                  </a:lnTo>
                  <a:lnTo>
                    <a:pt x="10" y="35"/>
                  </a:lnTo>
                  <a:lnTo>
                    <a:pt x="10" y="44"/>
                  </a:lnTo>
                  <a:lnTo>
                    <a:pt x="10" y="54"/>
                  </a:lnTo>
                  <a:lnTo>
                    <a:pt x="12" y="64"/>
                  </a:lnTo>
                  <a:lnTo>
                    <a:pt x="14" y="74"/>
                  </a:ln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5652" name="Freeform 51">
              <a:extLst>
                <a:ext uri="{FF2B5EF4-FFF2-40B4-BE49-F238E27FC236}">
                  <a16:creationId xmlns:a16="http://schemas.microsoft.com/office/drawing/2014/main" id="{8C65224A-0C11-13FC-42FA-DBA7D35AE83A}"/>
                </a:ext>
              </a:extLst>
            </p:cNvPr>
            <p:cNvSpPr>
              <a:spLocks/>
            </p:cNvSpPr>
            <p:nvPr/>
          </p:nvSpPr>
          <p:spPr bwMode="auto">
            <a:xfrm>
              <a:off x="2847" y="3617"/>
              <a:ext cx="156" cy="221"/>
            </a:xfrm>
            <a:custGeom>
              <a:avLst/>
              <a:gdLst>
                <a:gd name="T0" fmla="*/ 0 w 380"/>
                <a:gd name="T1" fmla="*/ 0 h 733"/>
                <a:gd name="T2" fmla="*/ 0 w 380"/>
                <a:gd name="T3" fmla="*/ 0 h 733"/>
                <a:gd name="T4" fmla="*/ 0 w 380"/>
                <a:gd name="T5" fmla="*/ 0 h 733"/>
                <a:gd name="T6" fmla="*/ 0 w 380"/>
                <a:gd name="T7" fmla="*/ 0 h 733"/>
                <a:gd name="T8" fmla="*/ 0 w 380"/>
                <a:gd name="T9" fmla="*/ 0 h 733"/>
                <a:gd name="T10" fmla="*/ 0 w 380"/>
                <a:gd name="T11" fmla="*/ 0 h 733"/>
                <a:gd name="T12" fmla="*/ 0 w 380"/>
                <a:gd name="T13" fmla="*/ 0 h 733"/>
                <a:gd name="T14" fmla="*/ 0 w 380"/>
                <a:gd name="T15" fmla="*/ 0 h 733"/>
                <a:gd name="T16" fmla="*/ 0 w 380"/>
                <a:gd name="T17" fmla="*/ 0 h 733"/>
                <a:gd name="T18" fmla="*/ 0 w 380"/>
                <a:gd name="T19" fmla="*/ 0 h 733"/>
                <a:gd name="T20" fmla="*/ 0 w 380"/>
                <a:gd name="T21" fmla="*/ 0 h 733"/>
                <a:gd name="T22" fmla="*/ 0 w 380"/>
                <a:gd name="T23" fmla="*/ 0 h 733"/>
                <a:gd name="T24" fmla="*/ 0 w 380"/>
                <a:gd name="T25" fmla="*/ 0 h 733"/>
                <a:gd name="T26" fmla="*/ 0 w 380"/>
                <a:gd name="T27" fmla="*/ 0 h 733"/>
                <a:gd name="T28" fmla="*/ 0 w 380"/>
                <a:gd name="T29" fmla="*/ 0 h 733"/>
                <a:gd name="T30" fmla="*/ 0 w 380"/>
                <a:gd name="T31" fmla="*/ 0 h 733"/>
                <a:gd name="T32" fmla="*/ 0 w 380"/>
                <a:gd name="T33" fmla="*/ 0 h 733"/>
                <a:gd name="T34" fmla="*/ 0 w 380"/>
                <a:gd name="T35" fmla="*/ 0 h 733"/>
                <a:gd name="T36" fmla="*/ 0 w 380"/>
                <a:gd name="T37" fmla="*/ 0 h 733"/>
                <a:gd name="T38" fmla="*/ 0 w 380"/>
                <a:gd name="T39" fmla="*/ 0 h 733"/>
                <a:gd name="T40" fmla="*/ 0 w 380"/>
                <a:gd name="T41" fmla="*/ 0 h 733"/>
                <a:gd name="T42" fmla="*/ 0 w 380"/>
                <a:gd name="T43" fmla="*/ 0 h 733"/>
                <a:gd name="T44" fmla="*/ 0 w 380"/>
                <a:gd name="T45" fmla="*/ 0 h 733"/>
                <a:gd name="T46" fmla="*/ 0 w 380"/>
                <a:gd name="T47" fmla="*/ 0 h 733"/>
                <a:gd name="T48" fmla="*/ 0 w 380"/>
                <a:gd name="T49" fmla="*/ 0 h 733"/>
                <a:gd name="T50" fmla="*/ 0 w 380"/>
                <a:gd name="T51" fmla="*/ 0 h 733"/>
                <a:gd name="T52" fmla="*/ 0 w 380"/>
                <a:gd name="T53" fmla="*/ 0 h 733"/>
                <a:gd name="T54" fmla="*/ 0 w 380"/>
                <a:gd name="T55" fmla="*/ 0 h 733"/>
                <a:gd name="T56" fmla="*/ 0 w 380"/>
                <a:gd name="T57" fmla="*/ 0 h 733"/>
                <a:gd name="T58" fmla="*/ 0 w 380"/>
                <a:gd name="T59" fmla="*/ 0 h 733"/>
                <a:gd name="T60" fmla="*/ 0 w 380"/>
                <a:gd name="T61" fmla="*/ 0 h 733"/>
                <a:gd name="T62" fmla="*/ 0 w 380"/>
                <a:gd name="T63" fmla="*/ 0 h 733"/>
                <a:gd name="T64" fmla="*/ 0 w 380"/>
                <a:gd name="T65" fmla="*/ 0 h 733"/>
                <a:gd name="T66" fmla="*/ 0 w 380"/>
                <a:gd name="T67" fmla="*/ 0 h 733"/>
                <a:gd name="T68" fmla="*/ 0 w 380"/>
                <a:gd name="T69" fmla="*/ 0 h 733"/>
                <a:gd name="T70" fmla="*/ 0 w 380"/>
                <a:gd name="T71" fmla="*/ 0 h 733"/>
                <a:gd name="T72" fmla="*/ 0 w 380"/>
                <a:gd name="T73" fmla="*/ 0 h 733"/>
                <a:gd name="T74" fmla="*/ 0 w 380"/>
                <a:gd name="T75" fmla="*/ 0 h 733"/>
                <a:gd name="T76" fmla="*/ 0 w 380"/>
                <a:gd name="T77" fmla="*/ 0 h 733"/>
                <a:gd name="T78" fmla="*/ 0 w 380"/>
                <a:gd name="T79" fmla="*/ 0 h 733"/>
                <a:gd name="T80" fmla="*/ 0 w 380"/>
                <a:gd name="T81" fmla="*/ 0 h 733"/>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380"/>
                <a:gd name="T124" fmla="*/ 0 h 733"/>
                <a:gd name="T125" fmla="*/ 380 w 380"/>
                <a:gd name="T126" fmla="*/ 733 h 733"/>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380" h="733">
                  <a:moveTo>
                    <a:pt x="307" y="166"/>
                  </a:moveTo>
                  <a:lnTo>
                    <a:pt x="290" y="202"/>
                  </a:lnTo>
                  <a:lnTo>
                    <a:pt x="272" y="239"/>
                  </a:lnTo>
                  <a:lnTo>
                    <a:pt x="254" y="275"/>
                  </a:lnTo>
                  <a:lnTo>
                    <a:pt x="236" y="310"/>
                  </a:lnTo>
                  <a:lnTo>
                    <a:pt x="217" y="346"/>
                  </a:lnTo>
                  <a:lnTo>
                    <a:pt x="199" y="382"/>
                  </a:lnTo>
                  <a:lnTo>
                    <a:pt x="179" y="417"/>
                  </a:lnTo>
                  <a:lnTo>
                    <a:pt x="161" y="453"/>
                  </a:lnTo>
                  <a:lnTo>
                    <a:pt x="141" y="489"/>
                  </a:lnTo>
                  <a:lnTo>
                    <a:pt x="122" y="524"/>
                  </a:lnTo>
                  <a:lnTo>
                    <a:pt x="101" y="560"/>
                  </a:lnTo>
                  <a:lnTo>
                    <a:pt x="82" y="595"/>
                  </a:lnTo>
                  <a:lnTo>
                    <a:pt x="61" y="629"/>
                  </a:lnTo>
                  <a:lnTo>
                    <a:pt x="41" y="664"/>
                  </a:lnTo>
                  <a:lnTo>
                    <a:pt x="20" y="698"/>
                  </a:lnTo>
                  <a:lnTo>
                    <a:pt x="0" y="733"/>
                  </a:lnTo>
                  <a:lnTo>
                    <a:pt x="23" y="689"/>
                  </a:lnTo>
                  <a:lnTo>
                    <a:pt x="47" y="644"/>
                  </a:lnTo>
                  <a:lnTo>
                    <a:pt x="70" y="599"/>
                  </a:lnTo>
                  <a:lnTo>
                    <a:pt x="94" y="554"/>
                  </a:lnTo>
                  <a:lnTo>
                    <a:pt x="118" y="508"/>
                  </a:lnTo>
                  <a:lnTo>
                    <a:pt x="143" y="463"/>
                  </a:lnTo>
                  <a:lnTo>
                    <a:pt x="167" y="417"/>
                  </a:lnTo>
                  <a:lnTo>
                    <a:pt x="191" y="371"/>
                  </a:lnTo>
                  <a:lnTo>
                    <a:pt x="215" y="325"/>
                  </a:lnTo>
                  <a:lnTo>
                    <a:pt x="239" y="279"/>
                  </a:lnTo>
                  <a:lnTo>
                    <a:pt x="262" y="233"/>
                  </a:lnTo>
                  <a:lnTo>
                    <a:pt x="287" y="186"/>
                  </a:lnTo>
                  <a:lnTo>
                    <a:pt x="311" y="140"/>
                  </a:lnTo>
                  <a:lnTo>
                    <a:pt x="334" y="94"/>
                  </a:lnTo>
                  <a:lnTo>
                    <a:pt x="357" y="46"/>
                  </a:lnTo>
                  <a:lnTo>
                    <a:pt x="380" y="0"/>
                  </a:lnTo>
                  <a:lnTo>
                    <a:pt x="376" y="21"/>
                  </a:lnTo>
                  <a:lnTo>
                    <a:pt x="369" y="42"/>
                  </a:lnTo>
                  <a:lnTo>
                    <a:pt x="360" y="63"/>
                  </a:lnTo>
                  <a:lnTo>
                    <a:pt x="350" y="83"/>
                  </a:lnTo>
                  <a:lnTo>
                    <a:pt x="338" y="103"/>
                  </a:lnTo>
                  <a:lnTo>
                    <a:pt x="327" y="124"/>
                  </a:lnTo>
                  <a:lnTo>
                    <a:pt x="315" y="144"/>
                  </a:lnTo>
                  <a:lnTo>
                    <a:pt x="307" y="166"/>
                  </a:ln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5653" name="Freeform 52">
              <a:extLst>
                <a:ext uri="{FF2B5EF4-FFF2-40B4-BE49-F238E27FC236}">
                  <a16:creationId xmlns:a16="http://schemas.microsoft.com/office/drawing/2014/main" id="{BBE0C5E2-9D9E-2F3E-6018-6CB9F88E4EB2}"/>
                </a:ext>
              </a:extLst>
            </p:cNvPr>
            <p:cNvSpPr>
              <a:spLocks/>
            </p:cNvSpPr>
            <p:nvPr/>
          </p:nvSpPr>
          <p:spPr bwMode="auto">
            <a:xfrm>
              <a:off x="2246" y="3619"/>
              <a:ext cx="50" cy="72"/>
            </a:xfrm>
            <a:custGeom>
              <a:avLst/>
              <a:gdLst>
                <a:gd name="T0" fmla="*/ 0 w 118"/>
                <a:gd name="T1" fmla="*/ 0 h 235"/>
                <a:gd name="T2" fmla="*/ 0 w 118"/>
                <a:gd name="T3" fmla="*/ 0 h 235"/>
                <a:gd name="T4" fmla="*/ 0 w 118"/>
                <a:gd name="T5" fmla="*/ 0 h 235"/>
                <a:gd name="T6" fmla="*/ 0 w 118"/>
                <a:gd name="T7" fmla="*/ 0 h 235"/>
                <a:gd name="T8" fmla="*/ 0 w 118"/>
                <a:gd name="T9" fmla="*/ 0 h 235"/>
                <a:gd name="T10" fmla="*/ 0 w 118"/>
                <a:gd name="T11" fmla="*/ 0 h 235"/>
                <a:gd name="T12" fmla="*/ 0 w 118"/>
                <a:gd name="T13" fmla="*/ 0 h 235"/>
                <a:gd name="T14" fmla="*/ 0 w 118"/>
                <a:gd name="T15" fmla="*/ 0 h 235"/>
                <a:gd name="T16" fmla="*/ 0 w 118"/>
                <a:gd name="T17" fmla="*/ 0 h 235"/>
                <a:gd name="T18" fmla="*/ 0 w 118"/>
                <a:gd name="T19" fmla="*/ 0 h 235"/>
                <a:gd name="T20" fmla="*/ 0 w 118"/>
                <a:gd name="T21" fmla="*/ 0 h 235"/>
                <a:gd name="T22" fmla="*/ 0 w 118"/>
                <a:gd name="T23" fmla="*/ 0 h 235"/>
                <a:gd name="T24" fmla="*/ 0 w 118"/>
                <a:gd name="T25" fmla="*/ 0 h 235"/>
                <a:gd name="T26" fmla="*/ 0 w 118"/>
                <a:gd name="T27" fmla="*/ 0 h 235"/>
                <a:gd name="T28" fmla="*/ 0 w 118"/>
                <a:gd name="T29" fmla="*/ 0 h 235"/>
                <a:gd name="T30" fmla="*/ 0 w 118"/>
                <a:gd name="T31" fmla="*/ 0 h 235"/>
                <a:gd name="T32" fmla="*/ 0 w 118"/>
                <a:gd name="T33" fmla="*/ 0 h 235"/>
                <a:gd name="T34" fmla="*/ 0 w 118"/>
                <a:gd name="T35" fmla="*/ 0 h 235"/>
                <a:gd name="T36" fmla="*/ 0 w 118"/>
                <a:gd name="T37" fmla="*/ 0 h 235"/>
                <a:gd name="T38" fmla="*/ 0 w 118"/>
                <a:gd name="T39" fmla="*/ 0 h 235"/>
                <a:gd name="T40" fmla="*/ 0 w 118"/>
                <a:gd name="T41" fmla="*/ 0 h 235"/>
                <a:gd name="T42" fmla="*/ 0 w 118"/>
                <a:gd name="T43" fmla="*/ 0 h 235"/>
                <a:gd name="T44" fmla="*/ 0 w 118"/>
                <a:gd name="T45" fmla="*/ 0 h 235"/>
                <a:gd name="T46" fmla="*/ 0 w 118"/>
                <a:gd name="T47" fmla="*/ 0 h 235"/>
                <a:gd name="T48" fmla="*/ 0 w 118"/>
                <a:gd name="T49" fmla="*/ 0 h 235"/>
                <a:gd name="T50" fmla="*/ 0 w 118"/>
                <a:gd name="T51" fmla="*/ 0 h 235"/>
                <a:gd name="T52" fmla="*/ 0 w 118"/>
                <a:gd name="T53" fmla="*/ 0 h 235"/>
                <a:gd name="T54" fmla="*/ 0 w 118"/>
                <a:gd name="T55" fmla="*/ 0 h 235"/>
                <a:gd name="T56" fmla="*/ 0 w 118"/>
                <a:gd name="T57" fmla="*/ 0 h 235"/>
                <a:gd name="T58" fmla="*/ 0 w 118"/>
                <a:gd name="T59" fmla="*/ 0 h 235"/>
                <a:gd name="T60" fmla="*/ 0 w 118"/>
                <a:gd name="T61" fmla="*/ 0 h 235"/>
                <a:gd name="T62" fmla="*/ 0 w 118"/>
                <a:gd name="T63" fmla="*/ 0 h 235"/>
                <a:gd name="T64" fmla="*/ 0 w 118"/>
                <a:gd name="T65" fmla="*/ 0 h 235"/>
                <a:gd name="T66" fmla="*/ 0 w 118"/>
                <a:gd name="T67" fmla="*/ 0 h 235"/>
                <a:gd name="T68" fmla="*/ 0 w 118"/>
                <a:gd name="T69" fmla="*/ 0 h 235"/>
                <a:gd name="T70" fmla="*/ 0 w 118"/>
                <a:gd name="T71" fmla="*/ 0 h 235"/>
                <a:gd name="T72" fmla="*/ 0 w 118"/>
                <a:gd name="T73" fmla="*/ 0 h 235"/>
                <a:gd name="T74" fmla="*/ 0 w 118"/>
                <a:gd name="T75" fmla="*/ 0 h 235"/>
                <a:gd name="T76" fmla="*/ 0 w 118"/>
                <a:gd name="T77" fmla="*/ 0 h 235"/>
                <a:gd name="T78" fmla="*/ 0 w 118"/>
                <a:gd name="T79" fmla="*/ 0 h 235"/>
                <a:gd name="T80" fmla="*/ 0 w 118"/>
                <a:gd name="T81" fmla="*/ 0 h 235"/>
                <a:gd name="T82" fmla="*/ 0 w 118"/>
                <a:gd name="T83" fmla="*/ 0 h 235"/>
                <a:gd name="T84" fmla="*/ 0 w 118"/>
                <a:gd name="T85" fmla="*/ 0 h 235"/>
                <a:gd name="T86" fmla="*/ 0 w 118"/>
                <a:gd name="T87" fmla="*/ 0 h 235"/>
                <a:gd name="T88" fmla="*/ 0 w 118"/>
                <a:gd name="T89" fmla="*/ 0 h 235"/>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118"/>
                <a:gd name="T136" fmla="*/ 0 h 235"/>
                <a:gd name="T137" fmla="*/ 118 w 118"/>
                <a:gd name="T138" fmla="*/ 235 h 235"/>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118" h="235">
                  <a:moveTo>
                    <a:pt x="34" y="35"/>
                  </a:moveTo>
                  <a:lnTo>
                    <a:pt x="40" y="48"/>
                  </a:lnTo>
                  <a:lnTo>
                    <a:pt x="45" y="59"/>
                  </a:lnTo>
                  <a:lnTo>
                    <a:pt x="50" y="72"/>
                  </a:lnTo>
                  <a:lnTo>
                    <a:pt x="57" y="85"/>
                  </a:lnTo>
                  <a:lnTo>
                    <a:pt x="63" y="96"/>
                  </a:lnTo>
                  <a:lnTo>
                    <a:pt x="69" y="109"/>
                  </a:lnTo>
                  <a:lnTo>
                    <a:pt x="75" y="120"/>
                  </a:lnTo>
                  <a:lnTo>
                    <a:pt x="80" y="133"/>
                  </a:lnTo>
                  <a:lnTo>
                    <a:pt x="86" y="146"/>
                  </a:lnTo>
                  <a:lnTo>
                    <a:pt x="92" y="158"/>
                  </a:lnTo>
                  <a:lnTo>
                    <a:pt x="98" y="171"/>
                  </a:lnTo>
                  <a:lnTo>
                    <a:pt x="102" y="184"/>
                  </a:lnTo>
                  <a:lnTo>
                    <a:pt x="107" y="196"/>
                  </a:lnTo>
                  <a:lnTo>
                    <a:pt x="111" y="209"/>
                  </a:lnTo>
                  <a:lnTo>
                    <a:pt x="115" y="222"/>
                  </a:lnTo>
                  <a:lnTo>
                    <a:pt x="118" y="235"/>
                  </a:lnTo>
                  <a:lnTo>
                    <a:pt x="110" y="223"/>
                  </a:lnTo>
                  <a:lnTo>
                    <a:pt x="103" y="209"/>
                  </a:lnTo>
                  <a:lnTo>
                    <a:pt x="95" y="195"/>
                  </a:lnTo>
                  <a:lnTo>
                    <a:pt x="88" y="182"/>
                  </a:lnTo>
                  <a:lnTo>
                    <a:pt x="83" y="169"/>
                  </a:lnTo>
                  <a:lnTo>
                    <a:pt x="76" y="156"/>
                  </a:lnTo>
                  <a:lnTo>
                    <a:pt x="69" y="142"/>
                  </a:lnTo>
                  <a:lnTo>
                    <a:pt x="63" y="128"/>
                  </a:lnTo>
                  <a:lnTo>
                    <a:pt x="56" y="116"/>
                  </a:lnTo>
                  <a:lnTo>
                    <a:pt x="49" y="102"/>
                  </a:lnTo>
                  <a:lnTo>
                    <a:pt x="43" y="88"/>
                  </a:lnTo>
                  <a:lnTo>
                    <a:pt x="37" y="74"/>
                  </a:lnTo>
                  <a:lnTo>
                    <a:pt x="30" y="60"/>
                  </a:lnTo>
                  <a:lnTo>
                    <a:pt x="23" y="48"/>
                  </a:lnTo>
                  <a:lnTo>
                    <a:pt x="16" y="34"/>
                  </a:lnTo>
                  <a:lnTo>
                    <a:pt x="8" y="20"/>
                  </a:lnTo>
                  <a:lnTo>
                    <a:pt x="3" y="17"/>
                  </a:lnTo>
                  <a:lnTo>
                    <a:pt x="1" y="11"/>
                  </a:lnTo>
                  <a:lnTo>
                    <a:pt x="0" y="5"/>
                  </a:lnTo>
                  <a:lnTo>
                    <a:pt x="3" y="0"/>
                  </a:lnTo>
                  <a:lnTo>
                    <a:pt x="9" y="2"/>
                  </a:lnTo>
                  <a:lnTo>
                    <a:pt x="15" y="4"/>
                  </a:lnTo>
                  <a:lnTo>
                    <a:pt x="19" y="9"/>
                  </a:lnTo>
                  <a:lnTo>
                    <a:pt x="23" y="13"/>
                  </a:lnTo>
                  <a:lnTo>
                    <a:pt x="26" y="18"/>
                  </a:lnTo>
                  <a:lnTo>
                    <a:pt x="30" y="24"/>
                  </a:lnTo>
                  <a:lnTo>
                    <a:pt x="32" y="29"/>
                  </a:lnTo>
                  <a:lnTo>
                    <a:pt x="34" y="35"/>
                  </a:ln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5654" name="Freeform 53">
              <a:extLst>
                <a:ext uri="{FF2B5EF4-FFF2-40B4-BE49-F238E27FC236}">
                  <a16:creationId xmlns:a16="http://schemas.microsoft.com/office/drawing/2014/main" id="{D9C6A3C1-E353-2BF0-37AC-986BD9E277EE}"/>
                </a:ext>
              </a:extLst>
            </p:cNvPr>
            <p:cNvSpPr>
              <a:spLocks/>
            </p:cNvSpPr>
            <p:nvPr/>
          </p:nvSpPr>
          <p:spPr bwMode="auto">
            <a:xfrm>
              <a:off x="2608" y="3621"/>
              <a:ext cx="2" cy="14"/>
            </a:xfrm>
            <a:custGeom>
              <a:avLst/>
              <a:gdLst>
                <a:gd name="T0" fmla="*/ 0 w 3"/>
                <a:gd name="T1" fmla="*/ 0 h 45"/>
                <a:gd name="T2" fmla="*/ 1 w 3"/>
                <a:gd name="T3" fmla="*/ 0 h 45"/>
                <a:gd name="T4" fmla="*/ 1 w 3"/>
                <a:gd name="T5" fmla="*/ 0 h 45"/>
                <a:gd name="T6" fmla="*/ 0 w 3"/>
                <a:gd name="T7" fmla="*/ 0 h 45"/>
                <a:gd name="T8" fmla="*/ 0 60000 65536"/>
                <a:gd name="T9" fmla="*/ 0 60000 65536"/>
                <a:gd name="T10" fmla="*/ 0 60000 65536"/>
                <a:gd name="T11" fmla="*/ 0 60000 65536"/>
                <a:gd name="T12" fmla="*/ 0 w 3"/>
                <a:gd name="T13" fmla="*/ 0 h 45"/>
                <a:gd name="T14" fmla="*/ 3 w 3"/>
                <a:gd name="T15" fmla="*/ 45 h 45"/>
              </a:gdLst>
              <a:ahLst/>
              <a:cxnLst>
                <a:cxn ang="T8">
                  <a:pos x="T0" y="T1"/>
                </a:cxn>
                <a:cxn ang="T9">
                  <a:pos x="T2" y="T3"/>
                </a:cxn>
                <a:cxn ang="T10">
                  <a:pos x="T4" y="T5"/>
                </a:cxn>
                <a:cxn ang="T11">
                  <a:pos x="T6" y="T7"/>
                </a:cxn>
              </a:cxnLst>
              <a:rect l="T12" t="T13" r="T14" b="T15"/>
              <a:pathLst>
                <a:path w="3" h="45">
                  <a:moveTo>
                    <a:pt x="0" y="45"/>
                  </a:moveTo>
                  <a:lnTo>
                    <a:pt x="3" y="0"/>
                  </a:lnTo>
                  <a:lnTo>
                    <a:pt x="3" y="30"/>
                  </a:lnTo>
                  <a:lnTo>
                    <a:pt x="0" y="45"/>
                  </a:ln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5655" name="Freeform 54">
              <a:extLst>
                <a:ext uri="{FF2B5EF4-FFF2-40B4-BE49-F238E27FC236}">
                  <a16:creationId xmlns:a16="http://schemas.microsoft.com/office/drawing/2014/main" id="{88208FB3-943A-6A7A-8D01-29A9F0D21C23}"/>
                </a:ext>
              </a:extLst>
            </p:cNvPr>
            <p:cNvSpPr>
              <a:spLocks/>
            </p:cNvSpPr>
            <p:nvPr/>
          </p:nvSpPr>
          <p:spPr bwMode="auto">
            <a:xfrm>
              <a:off x="2626" y="3629"/>
              <a:ext cx="3" cy="10"/>
            </a:xfrm>
            <a:custGeom>
              <a:avLst/>
              <a:gdLst>
                <a:gd name="T0" fmla="*/ 0 w 8"/>
                <a:gd name="T1" fmla="*/ 0 h 36"/>
                <a:gd name="T2" fmla="*/ 0 w 8"/>
                <a:gd name="T3" fmla="*/ 0 h 36"/>
                <a:gd name="T4" fmla="*/ 0 w 8"/>
                <a:gd name="T5" fmla="*/ 0 h 36"/>
                <a:gd name="T6" fmla="*/ 0 w 8"/>
                <a:gd name="T7" fmla="*/ 0 h 36"/>
                <a:gd name="T8" fmla="*/ 0 w 8"/>
                <a:gd name="T9" fmla="*/ 0 h 36"/>
                <a:gd name="T10" fmla="*/ 0 w 8"/>
                <a:gd name="T11" fmla="*/ 0 h 36"/>
                <a:gd name="T12" fmla="*/ 0 w 8"/>
                <a:gd name="T13" fmla="*/ 0 h 36"/>
                <a:gd name="T14" fmla="*/ 0 w 8"/>
                <a:gd name="T15" fmla="*/ 0 h 36"/>
                <a:gd name="T16" fmla="*/ 0 w 8"/>
                <a:gd name="T17" fmla="*/ 0 h 36"/>
                <a:gd name="T18" fmla="*/ 0 w 8"/>
                <a:gd name="T19" fmla="*/ 0 h 3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8"/>
                <a:gd name="T31" fmla="*/ 0 h 36"/>
                <a:gd name="T32" fmla="*/ 8 w 8"/>
                <a:gd name="T33" fmla="*/ 36 h 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8" h="36">
                  <a:moveTo>
                    <a:pt x="8" y="36"/>
                  </a:moveTo>
                  <a:lnTo>
                    <a:pt x="2" y="32"/>
                  </a:lnTo>
                  <a:lnTo>
                    <a:pt x="0" y="28"/>
                  </a:lnTo>
                  <a:lnTo>
                    <a:pt x="0" y="23"/>
                  </a:lnTo>
                  <a:lnTo>
                    <a:pt x="1" y="18"/>
                  </a:lnTo>
                  <a:lnTo>
                    <a:pt x="3" y="13"/>
                  </a:lnTo>
                  <a:lnTo>
                    <a:pt x="4" y="8"/>
                  </a:lnTo>
                  <a:lnTo>
                    <a:pt x="5" y="5"/>
                  </a:lnTo>
                  <a:lnTo>
                    <a:pt x="4" y="0"/>
                  </a:lnTo>
                  <a:lnTo>
                    <a:pt x="8" y="36"/>
                  </a:ln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5656" name="Freeform 55">
              <a:extLst>
                <a:ext uri="{FF2B5EF4-FFF2-40B4-BE49-F238E27FC236}">
                  <a16:creationId xmlns:a16="http://schemas.microsoft.com/office/drawing/2014/main" id="{EA20214A-2BC8-AF1A-384A-166D5BD65CA6}"/>
                </a:ext>
              </a:extLst>
            </p:cNvPr>
            <p:cNvSpPr>
              <a:spLocks/>
            </p:cNvSpPr>
            <p:nvPr/>
          </p:nvSpPr>
          <p:spPr bwMode="auto">
            <a:xfrm>
              <a:off x="2537" y="3641"/>
              <a:ext cx="1" cy="24"/>
            </a:xfrm>
            <a:custGeom>
              <a:avLst/>
              <a:gdLst>
                <a:gd name="T0" fmla="*/ 0 w 3"/>
                <a:gd name="T1" fmla="*/ 0 h 80"/>
                <a:gd name="T2" fmla="*/ 0 w 3"/>
                <a:gd name="T3" fmla="*/ 0 h 80"/>
                <a:gd name="T4" fmla="*/ 0 w 3"/>
                <a:gd name="T5" fmla="*/ 0 h 80"/>
                <a:gd name="T6" fmla="*/ 0 60000 65536"/>
                <a:gd name="T7" fmla="*/ 0 60000 65536"/>
                <a:gd name="T8" fmla="*/ 0 60000 65536"/>
                <a:gd name="T9" fmla="*/ 0 w 3"/>
                <a:gd name="T10" fmla="*/ 0 h 80"/>
                <a:gd name="T11" fmla="*/ 3 w 3"/>
                <a:gd name="T12" fmla="*/ 80 h 80"/>
              </a:gdLst>
              <a:ahLst/>
              <a:cxnLst>
                <a:cxn ang="T6">
                  <a:pos x="T0" y="T1"/>
                </a:cxn>
                <a:cxn ang="T7">
                  <a:pos x="T2" y="T3"/>
                </a:cxn>
                <a:cxn ang="T8">
                  <a:pos x="T4" y="T5"/>
                </a:cxn>
              </a:cxnLst>
              <a:rect l="T9" t="T10" r="T11" b="T12"/>
              <a:pathLst>
                <a:path w="3" h="80">
                  <a:moveTo>
                    <a:pt x="0" y="0"/>
                  </a:moveTo>
                  <a:lnTo>
                    <a:pt x="3" y="80"/>
                  </a:lnTo>
                  <a:lnTo>
                    <a:pt x="0" y="0"/>
                  </a:ln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5657" name="Freeform 56">
              <a:extLst>
                <a:ext uri="{FF2B5EF4-FFF2-40B4-BE49-F238E27FC236}">
                  <a16:creationId xmlns:a16="http://schemas.microsoft.com/office/drawing/2014/main" id="{CCE9CEBC-01A3-D0B6-5487-ED6866D721A1}"/>
                </a:ext>
              </a:extLst>
            </p:cNvPr>
            <p:cNvSpPr>
              <a:spLocks/>
            </p:cNvSpPr>
            <p:nvPr/>
          </p:nvSpPr>
          <p:spPr bwMode="auto">
            <a:xfrm>
              <a:off x="2856" y="3648"/>
              <a:ext cx="43" cy="73"/>
            </a:xfrm>
            <a:custGeom>
              <a:avLst/>
              <a:gdLst>
                <a:gd name="T0" fmla="*/ 0 w 103"/>
                <a:gd name="T1" fmla="*/ 0 h 244"/>
                <a:gd name="T2" fmla="*/ 0 w 103"/>
                <a:gd name="T3" fmla="*/ 0 h 244"/>
                <a:gd name="T4" fmla="*/ 0 w 103"/>
                <a:gd name="T5" fmla="*/ 0 h 244"/>
                <a:gd name="T6" fmla="*/ 0 w 103"/>
                <a:gd name="T7" fmla="*/ 0 h 244"/>
                <a:gd name="T8" fmla="*/ 0 w 103"/>
                <a:gd name="T9" fmla="*/ 0 h 244"/>
                <a:gd name="T10" fmla="*/ 0 w 103"/>
                <a:gd name="T11" fmla="*/ 0 h 244"/>
                <a:gd name="T12" fmla="*/ 0 w 103"/>
                <a:gd name="T13" fmla="*/ 0 h 244"/>
                <a:gd name="T14" fmla="*/ 0 w 103"/>
                <a:gd name="T15" fmla="*/ 0 h 244"/>
                <a:gd name="T16" fmla="*/ 0 w 103"/>
                <a:gd name="T17" fmla="*/ 0 h 244"/>
                <a:gd name="T18" fmla="*/ 0 w 103"/>
                <a:gd name="T19" fmla="*/ 0 h 244"/>
                <a:gd name="T20" fmla="*/ 0 w 103"/>
                <a:gd name="T21" fmla="*/ 0 h 244"/>
                <a:gd name="T22" fmla="*/ 0 w 103"/>
                <a:gd name="T23" fmla="*/ 0 h 244"/>
                <a:gd name="T24" fmla="*/ 0 w 103"/>
                <a:gd name="T25" fmla="*/ 0 h 244"/>
                <a:gd name="T26" fmla="*/ 0 w 103"/>
                <a:gd name="T27" fmla="*/ 0 h 244"/>
                <a:gd name="T28" fmla="*/ 0 w 103"/>
                <a:gd name="T29" fmla="*/ 0 h 244"/>
                <a:gd name="T30" fmla="*/ 0 w 103"/>
                <a:gd name="T31" fmla="*/ 0 h 244"/>
                <a:gd name="T32" fmla="*/ 0 w 103"/>
                <a:gd name="T33" fmla="*/ 0 h 244"/>
                <a:gd name="T34" fmla="*/ 0 w 103"/>
                <a:gd name="T35" fmla="*/ 0 h 244"/>
                <a:gd name="T36" fmla="*/ 0 w 103"/>
                <a:gd name="T37" fmla="*/ 0 h 244"/>
                <a:gd name="T38" fmla="*/ 0 w 103"/>
                <a:gd name="T39" fmla="*/ 0 h 244"/>
                <a:gd name="T40" fmla="*/ 0 w 103"/>
                <a:gd name="T41" fmla="*/ 0 h 244"/>
                <a:gd name="T42" fmla="*/ 0 w 103"/>
                <a:gd name="T43" fmla="*/ 0 h 244"/>
                <a:gd name="T44" fmla="*/ 0 w 103"/>
                <a:gd name="T45" fmla="*/ 0 h 244"/>
                <a:gd name="T46" fmla="*/ 0 w 103"/>
                <a:gd name="T47" fmla="*/ 0 h 244"/>
                <a:gd name="T48" fmla="*/ 0 w 103"/>
                <a:gd name="T49" fmla="*/ 0 h 244"/>
                <a:gd name="T50" fmla="*/ 0 w 103"/>
                <a:gd name="T51" fmla="*/ 0 h 244"/>
                <a:gd name="T52" fmla="*/ 0 w 103"/>
                <a:gd name="T53" fmla="*/ 0 h 244"/>
                <a:gd name="T54" fmla="*/ 0 w 103"/>
                <a:gd name="T55" fmla="*/ 0 h 244"/>
                <a:gd name="T56" fmla="*/ 0 w 103"/>
                <a:gd name="T57" fmla="*/ 0 h 244"/>
                <a:gd name="T58" fmla="*/ 0 w 103"/>
                <a:gd name="T59" fmla="*/ 0 h 244"/>
                <a:gd name="T60" fmla="*/ 0 w 103"/>
                <a:gd name="T61" fmla="*/ 0 h 244"/>
                <a:gd name="T62" fmla="*/ 0 w 103"/>
                <a:gd name="T63" fmla="*/ 0 h 244"/>
                <a:gd name="T64" fmla="*/ 0 w 103"/>
                <a:gd name="T65" fmla="*/ 0 h 244"/>
                <a:gd name="T66" fmla="*/ 0 w 103"/>
                <a:gd name="T67" fmla="*/ 0 h 244"/>
                <a:gd name="T68" fmla="*/ 0 w 103"/>
                <a:gd name="T69" fmla="*/ 0 h 244"/>
                <a:gd name="T70" fmla="*/ 0 w 103"/>
                <a:gd name="T71" fmla="*/ 0 h 244"/>
                <a:gd name="T72" fmla="*/ 0 w 103"/>
                <a:gd name="T73" fmla="*/ 0 h 244"/>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103"/>
                <a:gd name="T112" fmla="*/ 0 h 244"/>
                <a:gd name="T113" fmla="*/ 103 w 103"/>
                <a:gd name="T114" fmla="*/ 244 h 244"/>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103" h="244">
                  <a:moveTo>
                    <a:pt x="103" y="7"/>
                  </a:moveTo>
                  <a:lnTo>
                    <a:pt x="98" y="22"/>
                  </a:lnTo>
                  <a:lnTo>
                    <a:pt x="92" y="38"/>
                  </a:lnTo>
                  <a:lnTo>
                    <a:pt x="86" y="53"/>
                  </a:lnTo>
                  <a:lnTo>
                    <a:pt x="80" y="68"/>
                  </a:lnTo>
                  <a:lnTo>
                    <a:pt x="75" y="83"/>
                  </a:lnTo>
                  <a:lnTo>
                    <a:pt x="69" y="99"/>
                  </a:lnTo>
                  <a:lnTo>
                    <a:pt x="62" y="114"/>
                  </a:lnTo>
                  <a:lnTo>
                    <a:pt x="56" y="129"/>
                  </a:lnTo>
                  <a:lnTo>
                    <a:pt x="49" y="144"/>
                  </a:lnTo>
                  <a:lnTo>
                    <a:pt x="42" y="158"/>
                  </a:lnTo>
                  <a:lnTo>
                    <a:pt x="36" y="173"/>
                  </a:lnTo>
                  <a:lnTo>
                    <a:pt x="29" y="188"/>
                  </a:lnTo>
                  <a:lnTo>
                    <a:pt x="22" y="201"/>
                  </a:lnTo>
                  <a:lnTo>
                    <a:pt x="15" y="216"/>
                  </a:lnTo>
                  <a:lnTo>
                    <a:pt x="8" y="230"/>
                  </a:lnTo>
                  <a:lnTo>
                    <a:pt x="0" y="244"/>
                  </a:lnTo>
                  <a:lnTo>
                    <a:pt x="6" y="229"/>
                  </a:lnTo>
                  <a:lnTo>
                    <a:pt x="12" y="214"/>
                  </a:lnTo>
                  <a:lnTo>
                    <a:pt x="18" y="199"/>
                  </a:lnTo>
                  <a:lnTo>
                    <a:pt x="23" y="184"/>
                  </a:lnTo>
                  <a:lnTo>
                    <a:pt x="29" y="169"/>
                  </a:lnTo>
                  <a:lnTo>
                    <a:pt x="34" y="154"/>
                  </a:lnTo>
                  <a:lnTo>
                    <a:pt x="39" y="139"/>
                  </a:lnTo>
                  <a:lnTo>
                    <a:pt x="45" y="124"/>
                  </a:lnTo>
                  <a:lnTo>
                    <a:pt x="49" y="109"/>
                  </a:lnTo>
                  <a:lnTo>
                    <a:pt x="54" y="94"/>
                  </a:lnTo>
                  <a:lnTo>
                    <a:pt x="60" y="78"/>
                  </a:lnTo>
                  <a:lnTo>
                    <a:pt x="64" y="63"/>
                  </a:lnTo>
                  <a:lnTo>
                    <a:pt x="69" y="48"/>
                  </a:lnTo>
                  <a:lnTo>
                    <a:pt x="74" y="33"/>
                  </a:lnTo>
                  <a:lnTo>
                    <a:pt x="79" y="17"/>
                  </a:lnTo>
                  <a:lnTo>
                    <a:pt x="84" y="2"/>
                  </a:lnTo>
                  <a:lnTo>
                    <a:pt x="90" y="0"/>
                  </a:lnTo>
                  <a:lnTo>
                    <a:pt x="94" y="0"/>
                  </a:lnTo>
                  <a:lnTo>
                    <a:pt x="100" y="2"/>
                  </a:lnTo>
                  <a:lnTo>
                    <a:pt x="103" y="7"/>
                  </a:ln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5658" name="Freeform 57">
              <a:extLst>
                <a:ext uri="{FF2B5EF4-FFF2-40B4-BE49-F238E27FC236}">
                  <a16:creationId xmlns:a16="http://schemas.microsoft.com/office/drawing/2014/main" id="{CEEA4789-6F92-3271-2AED-AFCBDC2094F6}"/>
                </a:ext>
              </a:extLst>
            </p:cNvPr>
            <p:cNvSpPr>
              <a:spLocks/>
            </p:cNvSpPr>
            <p:nvPr/>
          </p:nvSpPr>
          <p:spPr bwMode="auto">
            <a:xfrm>
              <a:off x="2882" y="3662"/>
              <a:ext cx="60" cy="89"/>
            </a:xfrm>
            <a:custGeom>
              <a:avLst/>
              <a:gdLst>
                <a:gd name="T0" fmla="*/ 0 w 145"/>
                <a:gd name="T1" fmla="*/ 0 h 295"/>
                <a:gd name="T2" fmla="*/ 0 w 145"/>
                <a:gd name="T3" fmla="*/ 0 h 295"/>
                <a:gd name="T4" fmla="*/ 0 w 145"/>
                <a:gd name="T5" fmla="*/ 0 h 295"/>
                <a:gd name="T6" fmla="*/ 0 w 145"/>
                <a:gd name="T7" fmla="*/ 0 h 295"/>
                <a:gd name="T8" fmla="*/ 0 w 145"/>
                <a:gd name="T9" fmla="*/ 0 h 295"/>
                <a:gd name="T10" fmla="*/ 0 w 145"/>
                <a:gd name="T11" fmla="*/ 0 h 295"/>
                <a:gd name="T12" fmla="*/ 0 w 145"/>
                <a:gd name="T13" fmla="*/ 0 h 295"/>
                <a:gd name="T14" fmla="*/ 0 w 145"/>
                <a:gd name="T15" fmla="*/ 0 h 295"/>
                <a:gd name="T16" fmla="*/ 0 w 145"/>
                <a:gd name="T17" fmla="*/ 0 h 295"/>
                <a:gd name="T18" fmla="*/ 0 w 145"/>
                <a:gd name="T19" fmla="*/ 0 h 295"/>
                <a:gd name="T20" fmla="*/ 0 w 145"/>
                <a:gd name="T21" fmla="*/ 0 h 295"/>
                <a:gd name="T22" fmla="*/ 0 w 145"/>
                <a:gd name="T23" fmla="*/ 0 h 295"/>
                <a:gd name="T24" fmla="*/ 0 w 145"/>
                <a:gd name="T25" fmla="*/ 0 h 295"/>
                <a:gd name="T26" fmla="*/ 0 w 145"/>
                <a:gd name="T27" fmla="*/ 0 h 295"/>
                <a:gd name="T28" fmla="*/ 0 w 145"/>
                <a:gd name="T29" fmla="*/ 0 h 295"/>
                <a:gd name="T30" fmla="*/ 0 w 145"/>
                <a:gd name="T31" fmla="*/ 0 h 295"/>
                <a:gd name="T32" fmla="*/ 0 w 145"/>
                <a:gd name="T33" fmla="*/ 0 h 295"/>
                <a:gd name="T34" fmla="*/ 0 w 145"/>
                <a:gd name="T35" fmla="*/ 0 h 295"/>
                <a:gd name="T36" fmla="*/ 0 w 145"/>
                <a:gd name="T37" fmla="*/ 0 h 295"/>
                <a:gd name="T38" fmla="*/ 0 w 145"/>
                <a:gd name="T39" fmla="*/ 0 h 295"/>
                <a:gd name="T40" fmla="*/ 0 w 145"/>
                <a:gd name="T41" fmla="*/ 0 h 295"/>
                <a:gd name="T42" fmla="*/ 0 w 145"/>
                <a:gd name="T43" fmla="*/ 0 h 295"/>
                <a:gd name="T44" fmla="*/ 0 w 145"/>
                <a:gd name="T45" fmla="*/ 0 h 295"/>
                <a:gd name="T46" fmla="*/ 0 w 145"/>
                <a:gd name="T47" fmla="*/ 0 h 295"/>
                <a:gd name="T48" fmla="*/ 0 w 145"/>
                <a:gd name="T49" fmla="*/ 0 h 295"/>
                <a:gd name="T50" fmla="*/ 0 w 145"/>
                <a:gd name="T51" fmla="*/ 0 h 295"/>
                <a:gd name="T52" fmla="*/ 0 w 145"/>
                <a:gd name="T53" fmla="*/ 0 h 295"/>
                <a:gd name="T54" fmla="*/ 0 w 145"/>
                <a:gd name="T55" fmla="*/ 0 h 295"/>
                <a:gd name="T56" fmla="*/ 0 w 145"/>
                <a:gd name="T57" fmla="*/ 0 h 295"/>
                <a:gd name="T58" fmla="*/ 0 w 145"/>
                <a:gd name="T59" fmla="*/ 0 h 295"/>
                <a:gd name="T60" fmla="*/ 0 w 145"/>
                <a:gd name="T61" fmla="*/ 0 h 295"/>
                <a:gd name="T62" fmla="*/ 0 w 145"/>
                <a:gd name="T63" fmla="*/ 0 h 295"/>
                <a:gd name="T64" fmla="*/ 0 w 145"/>
                <a:gd name="T65" fmla="*/ 0 h 295"/>
                <a:gd name="T66" fmla="*/ 0 w 145"/>
                <a:gd name="T67" fmla="*/ 0 h 295"/>
                <a:gd name="T68" fmla="*/ 0 w 145"/>
                <a:gd name="T69" fmla="*/ 0 h 295"/>
                <a:gd name="T70" fmla="*/ 0 w 145"/>
                <a:gd name="T71" fmla="*/ 0 h 295"/>
                <a:gd name="T72" fmla="*/ 0 w 145"/>
                <a:gd name="T73" fmla="*/ 0 h 295"/>
                <a:gd name="T74" fmla="*/ 0 w 145"/>
                <a:gd name="T75" fmla="*/ 0 h 295"/>
                <a:gd name="T76" fmla="*/ 0 w 145"/>
                <a:gd name="T77" fmla="*/ 0 h 295"/>
                <a:gd name="T78" fmla="*/ 0 w 145"/>
                <a:gd name="T79" fmla="*/ 0 h 295"/>
                <a:gd name="T80" fmla="*/ 0 w 145"/>
                <a:gd name="T81" fmla="*/ 0 h 295"/>
                <a:gd name="T82" fmla="*/ 0 w 145"/>
                <a:gd name="T83" fmla="*/ 0 h 295"/>
                <a:gd name="T84" fmla="*/ 0 w 145"/>
                <a:gd name="T85" fmla="*/ 0 h 295"/>
                <a:gd name="T86" fmla="*/ 0 w 145"/>
                <a:gd name="T87" fmla="*/ 0 h 295"/>
                <a:gd name="T88" fmla="*/ 0 w 145"/>
                <a:gd name="T89" fmla="*/ 0 h 295"/>
                <a:gd name="T90" fmla="*/ 0 w 145"/>
                <a:gd name="T91" fmla="*/ 0 h 295"/>
                <a:gd name="T92" fmla="*/ 0 w 145"/>
                <a:gd name="T93" fmla="*/ 0 h 295"/>
                <a:gd name="T94" fmla="*/ 0 w 145"/>
                <a:gd name="T95" fmla="*/ 0 h 295"/>
                <a:gd name="T96" fmla="*/ 0 w 145"/>
                <a:gd name="T97" fmla="*/ 0 h 295"/>
                <a:gd name="T98" fmla="*/ 0 w 145"/>
                <a:gd name="T99" fmla="*/ 0 h 295"/>
                <a:gd name="T100" fmla="*/ 0 w 145"/>
                <a:gd name="T101" fmla="*/ 0 h 295"/>
                <a:gd name="T102" fmla="*/ 0 w 145"/>
                <a:gd name="T103" fmla="*/ 0 h 295"/>
                <a:gd name="T104" fmla="*/ 0 w 145"/>
                <a:gd name="T105" fmla="*/ 0 h 295"/>
                <a:gd name="T106" fmla="*/ 0 w 145"/>
                <a:gd name="T107" fmla="*/ 0 h 295"/>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145"/>
                <a:gd name="T163" fmla="*/ 0 h 295"/>
                <a:gd name="T164" fmla="*/ 145 w 145"/>
                <a:gd name="T165" fmla="*/ 295 h 295"/>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145" h="295">
                  <a:moveTo>
                    <a:pt x="145" y="0"/>
                  </a:moveTo>
                  <a:lnTo>
                    <a:pt x="142" y="14"/>
                  </a:lnTo>
                  <a:lnTo>
                    <a:pt x="138" y="28"/>
                  </a:lnTo>
                  <a:lnTo>
                    <a:pt x="134" y="42"/>
                  </a:lnTo>
                  <a:lnTo>
                    <a:pt x="129" y="55"/>
                  </a:lnTo>
                  <a:lnTo>
                    <a:pt x="123" y="68"/>
                  </a:lnTo>
                  <a:lnTo>
                    <a:pt x="117" y="81"/>
                  </a:lnTo>
                  <a:lnTo>
                    <a:pt x="112" y="93"/>
                  </a:lnTo>
                  <a:lnTo>
                    <a:pt x="105" y="107"/>
                  </a:lnTo>
                  <a:lnTo>
                    <a:pt x="98" y="120"/>
                  </a:lnTo>
                  <a:lnTo>
                    <a:pt x="92" y="133"/>
                  </a:lnTo>
                  <a:lnTo>
                    <a:pt x="85" y="145"/>
                  </a:lnTo>
                  <a:lnTo>
                    <a:pt x="78" y="158"/>
                  </a:lnTo>
                  <a:lnTo>
                    <a:pt x="71" y="171"/>
                  </a:lnTo>
                  <a:lnTo>
                    <a:pt x="64" y="184"/>
                  </a:lnTo>
                  <a:lnTo>
                    <a:pt x="59" y="197"/>
                  </a:lnTo>
                  <a:lnTo>
                    <a:pt x="53" y="211"/>
                  </a:lnTo>
                  <a:lnTo>
                    <a:pt x="47" y="217"/>
                  </a:lnTo>
                  <a:lnTo>
                    <a:pt x="43" y="224"/>
                  </a:lnTo>
                  <a:lnTo>
                    <a:pt x="38" y="232"/>
                  </a:lnTo>
                  <a:lnTo>
                    <a:pt x="35" y="240"/>
                  </a:lnTo>
                  <a:lnTo>
                    <a:pt x="31" y="248"/>
                  </a:lnTo>
                  <a:lnTo>
                    <a:pt x="26" y="256"/>
                  </a:lnTo>
                  <a:lnTo>
                    <a:pt x="21" y="263"/>
                  </a:lnTo>
                  <a:lnTo>
                    <a:pt x="15" y="268"/>
                  </a:lnTo>
                  <a:lnTo>
                    <a:pt x="15" y="277"/>
                  </a:lnTo>
                  <a:lnTo>
                    <a:pt x="13" y="283"/>
                  </a:lnTo>
                  <a:lnTo>
                    <a:pt x="8" y="290"/>
                  </a:lnTo>
                  <a:lnTo>
                    <a:pt x="0" y="295"/>
                  </a:lnTo>
                  <a:lnTo>
                    <a:pt x="6" y="281"/>
                  </a:lnTo>
                  <a:lnTo>
                    <a:pt x="13" y="268"/>
                  </a:lnTo>
                  <a:lnTo>
                    <a:pt x="18" y="255"/>
                  </a:lnTo>
                  <a:lnTo>
                    <a:pt x="25" y="241"/>
                  </a:lnTo>
                  <a:lnTo>
                    <a:pt x="32" y="227"/>
                  </a:lnTo>
                  <a:lnTo>
                    <a:pt x="39" y="213"/>
                  </a:lnTo>
                  <a:lnTo>
                    <a:pt x="45" y="199"/>
                  </a:lnTo>
                  <a:lnTo>
                    <a:pt x="52" y="186"/>
                  </a:lnTo>
                  <a:lnTo>
                    <a:pt x="59" y="172"/>
                  </a:lnTo>
                  <a:lnTo>
                    <a:pt x="66" y="158"/>
                  </a:lnTo>
                  <a:lnTo>
                    <a:pt x="71" y="144"/>
                  </a:lnTo>
                  <a:lnTo>
                    <a:pt x="78" y="130"/>
                  </a:lnTo>
                  <a:lnTo>
                    <a:pt x="85" y="116"/>
                  </a:lnTo>
                  <a:lnTo>
                    <a:pt x="91" y="103"/>
                  </a:lnTo>
                  <a:lnTo>
                    <a:pt x="97" y="88"/>
                  </a:lnTo>
                  <a:lnTo>
                    <a:pt x="102" y="74"/>
                  </a:lnTo>
                  <a:lnTo>
                    <a:pt x="108" y="66"/>
                  </a:lnTo>
                  <a:lnTo>
                    <a:pt x="114" y="57"/>
                  </a:lnTo>
                  <a:lnTo>
                    <a:pt x="120" y="49"/>
                  </a:lnTo>
                  <a:lnTo>
                    <a:pt x="124" y="39"/>
                  </a:lnTo>
                  <a:lnTo>
                    <a:pt x="129" y="30"/>
                  </a:lnTo>
                  <a:lnTo>
                    <a:pt x="132" y="20"/>
                  </a:lnTo>
                  <a:lnTo>
                    <a:pt x="136" y="11"/>
                  </a:lnTo>
                  <a:lnTo>
                    <a:pt x="138" y="0"/>
                  </a:lnTo>
                  <a:lnTo>
                    <a:pt x="145" y="0"/>
                  </a:ln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5659" name="Freeform 58">
              <a:extLst>
                <a:ext uri="{FF2B5EF4-FFF2-40B4-BE49-F238E27FC236}">
                  <a16:creationId xmlns:a16="http://schemas.microsoft.com/office/drawing/2014/main" id="{61417BAD-A64B-8E45-57FA-49B5DCC83936}"/>
                </a:ext>
              </a:extLst>
            </p:cNvPr>
            <p:cNvSpPr>
              <a:spLocks/>
            </p:cNvSpPr>
            <p:nvPr/>
          </p:nvSpPr>
          <p:spPr bwMode="auto">
            <a:xfrm>
              <a:off x="2554" y="3665"/>
              <a:ext cx="3" cy="4"/>
            </a:xfrm>
            <a:custGeom>
              <a:avLst/>
              <a:gdLst>
                <a:gd name="T0" fmla="*/ 0 w 8"/>
                <a:gd name="T1" fmla="*/ 0 h 15"/>
                <a:gd name="T2" fmla="*/ 0 w 8"/>
                <a:gd name="T3" fmla="*/ 0 h 15"/>
                <a:gd name="T4" fmla="*/ 0 w 8"/>
                <a:gd name="T5" fmla="*/ 0 h 15"/>
                <a:gd name="T6" fmla="*/ 0 w 8"/>
                <a:gd name="T7" fmla="*/ 0 h 15"/>
                <a:gd name="T8" fmla="*/ 0 w 8"/>
                <a:gd name="T9" fmla="*/ 0 h 15"/>
                <a:gd name="T10" fmla="*/ 0 w 8"/>
                <a:gd name="T11" fmla="*/ 0 h 15"/>
                <a:gd name="T12" fmla="*/ 0 w 8"/>
                <a:gd name="T13" fmla="*/ 0 h 15"/>
                <a:gd name="T14" fmla="*/ 0 w 8"/>
                <a:gd name="T15" fmla="*/ 0 h 15"/>
                <a:gd name="T16" fmla="*/ 0 w 8"/>
                <a:gd name="T17" fmla="*/ 0 h 15"/>
                <a:gd name="T18" fmla="*/ 0 w 8"/>
                <a:gd name="T19" fmla="*/ 0 h 1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8"/>
                <a:gd name="T31" fmla="*/ 0 h 15"/>
                <a:gd name="T32" fmla="*/ 8 w 8"/>
                <a:gd name="T33" fmla="*/ 15 h 15"/>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8" h="15">
                  <a:moveTo>
                    <a:pt x="8" y="4"/>
                  </a:moveTo>
                  <a:lnTo>
                    <a:pt x="8" y="7"/>
                  </a:lnTo>
                  <a:lnTo>
                    <a:pt x="8" y="11"/>
                  </a:lnTo>
                  <a:lnTo>
                    <a:pt x="6" y="14"/>
                  </a:lnTo>
                  <a:lnTo>
                    <a:pt x="4" y="15"/>
                  </a:lnTo>
                  <a:lnTo>
                    <a:pt x="0" y="0"/>
                  </a:lnTo>
                  <a:lnTo>
                    <a:pt x="3" y="0"/>
                  </a:lnTo>
                  <a:lnTo>
                    <a:pt x="5" y="1"/>
                  </a:lnTo>
                  <a:lnTo>
                    <a:pt x="6" y="3"/>
                  </a:lnTo>
                  <a:lnTo>
                    <a:pt x="8" y="4"/>
                  </a:ln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5660" name="Freeform 59">
              <a:extLst>
                <a:ext uri="{FF2B5EF4-FFF2-40B4-BE49-F238E27FC236}">
                  <a16:creationId xmlns:a16="http://schemas.microsoft.com/office/drawing/2014/main" id="{68596BB5-C465-9D87-9F46-59996F2C7D7E}"/>
                </a:ext>
              </a:extLst>
            </p:cNvPr>
            <p:cNvSpPr>
              <a:spLocks/>
            </p:cNvSpPr>
            <p:nvPr/>
          </p:nvSpPr>
          <p:spPr bwMode="auto">
            <a:xfrm>
              <a:off x="2176" y="3673"/>
              <a:ext cx="20" cy="20"/>
            </a:xfrm>
            <a:custGeom>
              <a:avLst/>
              <a:gdLst>
                <a:gd name="T0" fmla="*/ 0 w 49"/>
                <a:gd name="T1" fmla="*/ 0 h 69"/>
                <a:gd name="T2" fmla="*/ 0 w 49"/>
                <a:gd name="T3" fmla="*/ 0 h 69"/>
                <a:gd name="T4" fmla="*/ 0 w 49"/>
                <a:gd name="T5" fmla="*/ 0 h 69"/>
                <a:gd name="T6" fmla="*/ 0 w 49"/>
                <a:gd name="T7" fmla="*/ 0 h 69"/>
                <a:gd name="T8" fmla="*/ 0 w 49"/>
                <a:gd name="T9" fmla="*/ 0 h 69"/>
                <a:gd name="T10" fmla="*/ 0 w 49"/>
                <a:gd name="T11" fmla="*/ 0 h 69"/>
                <a:gd name="T12" fmla="*/ 0 w 49"/>
                <a:gd name="T13" fmla="*/ 0 h 69"/>
                <a:gd name="T14" fmla="*/ 0 w 49"/>
                <a:gd name="T15" fmla="*/ 0 h 69"/>
                <a:gd name="T16" fmla="*/ 0 w 49"/>
                <a:gd name="T17" fmla="*/ 0 h 69"/>
                <a:gd name="T18" fmla="*/ 0 w 49"/>
                <a:gd name="T19" fmla="*/ 0 h 69"/>
                <a:gd name="T20" fmla="*/ 0 w 49"/>
                <a:gd name="T21" fmla="*/ 0 h 69"/>
                <a:gd name="T22" fmla="*/ 0 w 49"/>
                <a:gd name="T23" fmla="*/ 0 h 69"/>
                <a:gd name="T24" fmla="*/ 0 w 49"/>
                <a:gd name="T25" fmla="*/ 0 h 69"/>
                <a:gd name="T26" fmla="*/ 0 w 49"/>
                <a:gd name="T27" fmla="*/ 0 h 69"/>
                <a:gd name="T28" fmla="*/ 0 w 49"/>
                <a:gd name="T29" fmla="*/ 0 h 69"/>
                <a:gd name="T30" fmla="*/ 0 w 49"/>
                <a:gd name="T31" fmla="*/ 0 h 69"/>
                <a:gd name="T32" fmla="*/ 0 w 49"/>
                <a:gd name="T33" fmla="*/ 0 h 6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49"/>
                <a:gd name="T52" fmla="*/ 0 h 69"/>
                <a:gd name="T53" fmla="*/ 49 w 49"/>
                <a:gd name="T54" fmla="*/ 69 h 69"/>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49" h="69">
                  <a:moveTo>
                    <a:pt x="49" y="69"/>
                  </a:moveTo>
                  <a:lnTo>
                    <a:pt x="40" y="63"/>
                  </a:lnTo>
                  <a:lnTo>
                    <a:pt x="32" y="55"/>
                  </a:lnTo>
                  <a:lnTo>
                    <a:pt x="25" y="47"/>
                  </a:lnTo>
                  <a:lnTo>
                    <a:pt x="18" y="38"/>
                  </a:lnTo>
                  <a:lnTo>
                    <a:pt x="13" y="29"/>
                  </a:lnTo>
                  <a:lnTo>
                    <a:pt x="8" y="19"/>
                  </a:lnTo>
                  <a:lnTo>
                    <a:pt x="3" y="9"/>
                  </a:lnTo>
                  <a:lnTo>
                    <a:pt x="0" y="0"/>
                  </a:lnTo>
                  <a:lnTo>
                    <a:pt x="9" y="6"/>
                  </a:lnTo>
                  <a:lnTo>
                    <a:pt x="17" y="11"/>
                  </a:lnTo>
                  <a:lnTo>
                    <a:pt x="25" y="21"/>
                  </a:lnTo>
                  <a:lnTo>
                    <a:pt x="31" y="29"/>
                  </a:lnTo>
                  <a:lnTo>
                    <a:pt x="37" y="39"/>
                  </a:lnTo>
                  <a:lnTo>
                    <a:pt x="41" y="49"/>
                  </a:lnTo>
                  <a:lnTo>
                    <a:pt x="46" y="60"/>
                  </a:lnTo>
                  <a:lnTo>
                    <a:pt x="49" y="69"/>
                  </a:ln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5661" name="Freeform 60">
              <a:extLst>
                <a:ext uri="{FF2B5EF4-FFF2-40B4-BE49-F238E27FC236}">
                  <a16:creationId xmlns:a16="http://schemas.microsoft.com/office/drawing/2014/main" id="{A35C74AA-AAA7-2324-FC96-D0607344F4AA}"/>
                </a:ext>
              </a:extLst>
            </p:cNvPr>
            <p:cNvSpPr>
              <a:spLocks/>
            </p:cNvSpPr>
            <p:nvPr/>
          </p:nvSpPr>
          <p:spPr bwMode="auto">
            <a:xfrm>
              <a:off x="2878" y="3674"/>
              <a:ext cx="32" cy="54"/>
            </a:xfrm>
            <a:custGeom>
              <a:avLst/>
              <a:gdLst>
                <a:gd name="T0" fmla="*/ 0 w 77"/>
                <a:gd name="T1" fmla="*/ 0 h 180"/>
                <a:gd name="T2" fmla="*/ 0 w 77"/>
                <a:gd name="T3" fmla="*/ 0 h 180"/>
                <a:gd name="T4" fmla="*/ 0 w 77"/>
                <a:gd name="T5" fmla="*/ 0 h 180"/>
                <a:gd name="T6" fmla="*/ 0 w 77"/>
                <a:gd name="T7" fmla="*/ 0 h 180"/>
                <a:gd name="T8" fmla="*/ 0 w 77"/>
                <a:gd name="T9" fmla="*/ 0 h 180"/>
                <a:gd name="T10" fmla="*/ 0 w 77"/>
                <a:gd name="T11" fmla="*/ 0 h 180"/>
                <a:gd name="T12" fmla="*/ 0 w 77"/>
                <a:gd name="T13" fmla="*/ 0 h 180"/>
                <a:gd name="T14" fmla="*/ 0 w 77"/>
                <a:gd name="T15" fmla="*/ 0 h 180"/>
                <a:gd name="T16" fmla="*/ 0 w 77"/>
                <a:gd name="T17" fmla="*/ 0 h 180"/>
                <a:gd name="T18" fmla="*/ 0 w 77"/>
                <a:gd name="T19" fmla="*/ 0 h 180"/>
                <a:gd name="T20" fmla="*/ 0 w 77"/>
                <a:gd name="T21" fmla="*/ 0 h 180"/>
                <a:gd name="T22" fmla="*/ 0 w 77"/>
                <a:gd name="T23" fmla="*/ 0 h 180"/>
                <a:gd name="T24" fmla="*/ 0 w 77"/>
                <a:gd name="T25" fmla="*/ 0 h 180"/>
                <a:gd name="T26" fmla="*/ 0 w 77"/>
                <a:gd name="T27" fmla="*/ 0 h 180"/>
                <a:gd name="T28" fmla="*/ 0 w 77"/>
                <a:gd name="T29" fmla="*/ 0 h 180"/>
                <a:gd name="T30" fmla="*/ 0 w 77"/>
                <a:gd name="T31" fmla="*/ 0 h 180"/>
                <a:gd name="T32" fmla="*/ 0 w 77"/>
                <a:gd name="T33" fmla="*/ 0 h 180"/>
                <a:gd name="T34" fmla="*/ 0 w 77"/>
                <a:gd name="T35" fmla="*/ 0 h 180"/>
                <a:gd name="T36" fmla="*/ 0 w 77"/>
                <a:gd name="T37" fmla="*/ 0 h 180"/>
                <a:gd name="T38" fmla="*/ 0 w 77"/>
                <a:gd name="T39" fmla="*/ 0 h 180"/>
                <a:gd name="T40" fmla="*/ 0 w 77"/>
                <a:gd name="T41" fmla="*/ 0 h 180"/>
                <a:gd name="T42" fmla="*/ 0 w 77"/>
                <a:gd name="T43" fmla="*/ 0 h 180"/>
                <a:gd name="T44" fmla="*/ 0 w 77"/>
                <a:gd name="T45" fmla="*/ 0 h 180"/>
                <a:gd name="T46" fmla="*/ 0 w 77"/>
                <a:gd name="T47" fmla="*/ 0 h 180"/>
                <a:gd name="T48" fmla="*/ 0 w 77"/>
                <a:gd name="T49" fmla="*/ 0 h 180"/>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77"/>
                <a:gd name="T76" fmla="*/ 0 h 180"/>
                <a:gd name="T77" fmla="*/ 77 w 77"/>
                <a:gd name="T78" fmla="*/ 180 h 180"/>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77" h="180">
                  <a:moveTo>
                    <a:pt x="0" y="180"/>
                  </a:moveTo>
                  <a:lnTo>
                    <a:pt x="2" y="170"/>
                  </a:lnTo>
                  <a:lnTo>
                    <a:pt x="5" y="159"/>
                  </a:lnTo>
                  <a:lnTo>
                    <a:pt x="9" y="150"/>
                  </a:lnTo>
                  <a:lnTo>
                    <a:pt x="13" y="140"/>
                  </a:lnTo>
                  <a:lnTo>
                    <a:pt x="17" y="129"/>
                  </a:lnTo>
                  <a:lnTo>
                    <a:pt x="22" y="120"/>
                  </a:lnTo>
                  <a:lnTo>
                    <a:pt x="25" y="110"/>
                  </a:lnTo>
                  <a:lnTo>
                    <a:pt x="30" y="99"/>
                  </a:lnTo>
                  <a:lnTo>
                    <a:pt x="36" y="87"/>
                  </a:lnTo>
                  <a:lnTo>
                    <a:pt x="41" y="74"/>
                  </a:lnTo>
                  <a:lnTo>
                    <a:pt x="47" y="61"/>
                  </a:lnTo>
                  <a:lnTo>
                    <a:pt x="54" y="49"/>
                  </a:lnTo>
                  <a:lnTo>
                    <a:pt x="60" y="36"/>
                  </a:lnTo>
                  <a:lnTo>
                    <a:pt x="66" y="23"/>
                  </a:lnTo>
                  <a:lnTo>
                    <a:pt x="71" y="12"/>
                  </a:lnTo>
                  <a:lnTo>
                    <a:pt x="77" y="0"/>
                  </a:lnTo>
                  <a:lnTo>
                    <a:pt x="74" y="22"/>
                  </a:lnTo>
                  <a:lnTo>
                    <a:pt x="68" y="45"/>
                  </a:lnTo>
                  <a:lnTo>
                    <a:pt x="60" y="69"/>
                  </a:lnTo>
                  <a:lnTo>
                    <a:pt x="49" y="92"/>
                  </a:lnTo>
                  <a:lnTo>
                    <a:pt x="39" y="115"/>
                  </a:lnTo>
                  <a:lnTo>
                    <a:pt x="26" y="137"/>
                  </a:lnTo>
                  <a:lnTo>
                    <a:pt x="14" y="159"/>
                  </a:lnTo>
                  <a:lnTo>
                    <a:pt x="0" y="180"/>
                  </a:ln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5662" name="Freeform 61">
              <a:extLst>
                <a:ext uri="{FF2B5EF4-FFF2-40B4-BE49-F238E27FC236}">
                  <a16:creationId xmlns:a16="http://schemas.microsoft.com/office/drawing/2014/main" id="{7EA1CBD8-25BB-0879-2A3C-799B121A45C4}"/>
                </a:ext>
              </a:extLst>
            </p:cNvPr>
            <p:cNvSpPr>
              <a:spLocks/>
            </p:cNvSpPr>
            <p:nvPr/>
          </p:nvSpPr>
          <p:spPr bwMode="auto">
            <a:xfrm>
              <a:off x="2152" y="3675"/>
              <a:ext cx="67" cy="68"/>
            </a:xfrm>
            <a:custGeom>
              <a:avLst/>
              <a:gdLst>
                <a:gd name="T0" fmla="*/ 0 w 162"/>
                <a:gd name="T1" fmla="*/ 0 h 225"/>
                <a:gd name="T2" fmla="*/ 0 w 162"/>
                <a:gd name="T3" fmla="*/ 0 h 225"/>
                <a:gd name="T4" fmla="*/ 0 w 162"/>
                <a:gd name="T5" fmla="*/ 0 h 225"/>
                <a:gd name="T6" fmla="*/ 0 w 162"/>
                <a:gd name="T7" fmla="*/ 0 h 225"/>
                <a:gd name="T8" fmla="*/ 0 w 162"/>
                <a:gd name="T9" fmla="*/ 0 h 225"/>
                <a:gd name="T10" fmla="*/ 0 w 162"/>
                <a:gd name="T11" fmla="*/ 0 h 225"/>
                <a:gd name="T12" fmla="*/ 0 w 162"/>
                <a:gd name="T13" fmla="*/ 0 h 225"/>
                <a:gd name="T14" fmla="*/ 0 w 162"/>
                <a:gd name="T15" fmla="*/ 0 h 225"/>
                <a:gd name="T16" fmla="*/ 0 w 162"/>
                <a:gd name="T17" fmla="*/ 0 h 225"/>
                <a:gd name="T18" fmla="*/ 0 w 162"/>
                <a:gd name="T19" fmla="*/ 0 h 225"/>
                <a:gd name="T20" fmla="*/ 0 w 162"/>
                <a:gd name="T21" fmla="*/ 0 h 225"/>
                <a:gd name="T22" fmla="*/ 0 w 162"/>
                <a:gd name="T23" fmla="*/ 0 h 225"/>
                <a:gd name="T24" fmla="*/ 0 w 162"/>
                <a:gd name="T25" fmla="*/ 0 h 225"/>
                <a:gd name="T26" fmla="*/ 0 w 162"/>
                <a:gd name="T27" fmla="*/ 0 h 225"/>
                <a:gd name="T28" fmla="*/ 0 w 162"/>
                <a:gd name="T29" fmla="*/ 0 h 225"/>
                <a:gd name="T30" fmla="*/ 0 w 162"/>
                <a:gd name="T31" fmla="*/ 0 h 225"/>
                <a:gd name="T32" fmla="*/ 0 w 162"/>
                <a:gd name="T33" fmla="*/ 0 h 225"/>
                <a:gd name="T34" fmla="*/ 0 w 162"/>
                <a:gd name="T35" fmla="*/ 0 h 225"/>
                <a:gd name="T36" fmla="*/ 0 w 162"/>
                <a:gd name="T37" fmla="*/ 0 h 225"/>
                <a:gd name="T38" fmla="*/ 0 w 162"/>
                <a:gd name="T39" fmla="*/ 0 h 225"/>
                <a:gd name="T40" fmla="*/ 0 w 162"/>
                <a:gd name="T41" fmla="*/ 0 h 225"/>
                <a:gd name="T42" fmla="*/ 0 w 162"/>
                <a:gd name="T43" fmla="*/ 0 h 225"/>
                <a:gd name="T44" fmla="*/ 0 w 162"/>
                <a:gd name="T45" fmla="*/ 0 h 225"/>
                <a:gd name="T46" fmla="*/ 0 w 162"/>
                <a:gd name="T47" fmla="*/ 0 h 225"/>
                <a:gd name="T48" fmla="*/ 0 w 162"/>
                <a:gd name="T49" fmla="*/ 0 h 225"/>
                <a:gd name="T50" fmla="*/ 0 w 162"/>
                <a:gd name="T51" fmla="*/ 0 h 225"/>
                <a:gd name="T52" fmla="*/ 0 w 162"/>
                <a:gd name="T53" fmla="*/ 0 h 225"/>
                <a:gd name="T54" fmla="*/ 0 w 162"/>
                <a:gd name="T55" fmla="*/ 0 h 225"/>
                <a:gd name="T56" fmla="*/ 0 w 162"/>
                <a:gd name="T57" fmla="*/ 0 h 225"/>
                <a:gd name="T58" fmla="*/ 0 w 162"/>
                <a:gd name="T59" fmla="*/ 0 h 225"/>
                <a:gd name="T60" fmla="*/ 0 w 162"/>
                <a:gd name="T61" fmla="*/ 0 h 225"/>
                <a:gd name="T62" fmla="*/ 0 w 162"/>
                <a:gd name="T63" fmla="*/ 0 h 225"/>
                <a:gd name="T64" fmla="*/ 0 w 162"/>
                <a:gd name="T65" fmla="*/ 0 h 225"/>
                <a:gd name="T66" fmla="*/ 0 w 162"/>
                <a:gd name="T67" fmla="*/ 0 h 225"/>
                <a:gd name="T68" fmla="*/ 0 w 162"/>
                <a:gd name="T69" fmla="*/ 0 h 225"/>
                <a:gd name="T70" fmla="*/ 0 w 162"/>
                <a:gd name="T71" fmla="*/ 0 h 225"/>
                <a:gd name="T72" fmla="*/ 0 w 162"/>
                <a:gd name="T73" fmla="*/ 0 h 225"/>
                <a:gd name="T74" fmla="*/ 0 w 162"/>
                <a:gd name="T75" fmla="*/ 0 h 225"/>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162"/>
                <a:gd name="T115" fmla="*/ 0 h 225"/>
                <a:gd name="T116" fmla="*/ 162 w 162"/>
                <a:gd name="T117" fmla="*/ 225 h 225"/>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162" h="225">
                  <a:moveTo>
                    <a:pt x="16" y="0"/>
                  </a:moveTo>
                  <a:lnTo>
                    <a:pt x="26" y="14"/>
                  </a:lnTo>
                  <a:lnTo>
                    <a:pt x="35" y="27"/>
                  </a:lnTo>
                  <a:lnTo>
                    <a:pt x="44" y="41"/>
                  </a:lnTo>
                  <a:lnTo>
                    <a:pt x="53" y="55"/>
                  </a:lnTo>
                  <a:lnTo>
                    <a:pt x="63" y="68"/>
                  </a:lnTo>
                  <a:lnTo>
                    <a:pt x="72" y="82"/>
                  </a:lnTo>
                  <a:lnTo>
                    <a:pt x="82" y="95"/>
                  </a:lnTo>
                  <a:lnTo>
                    <a:pt x="91" y="108"/>
                  </a:lnTo>
                  <a:lnTo>
                    <a:pt x="99" y="122"/>
                  </a:lnTo>
                  <a:lnTo>
                    <a:pt x="109" y="136"/>
                  </a:lnTo>
                  <a:lnTo>
                    <a:pt x="118" y="149"/>
                  </a:lnTo>
                  <a:lnTo>
                    <a:pt x="127" y="162"/>
                  </a:lnTo>
                  <a:lnTo>
                    <a:pt x="136" y="176"/>
                  </a:lnTo>
                  <a:lnTo>
                    <a:pt x="144" y="190"/>
                  </a:lnTo>
                  <a:lnTo>
                    <a:pt x="154" y="204"/>
                  </a:lnTo>
                  <a:lnTo>
                    <a:pt x="162" y="217"/>
                  </a:lnTo>
                  <a:lnTo>
                    <a:pt x="154" y="225"/>
                  </a:lnTo>
                  <a:lnTo>
                    <a:pt x="144" y="212"/>
                  </a:lnTo>
                  <a:lnTo>
                    <a:pt x="135" y="198"/>
                  </a:lnTo>
                  <a:lnTo>
                    <a:pt x="125" y="184"/>
                  </a:lnTo>
                  <a:lnTo>
                    <a:pt x="116" y="170"/>
                  </a:lnTo>
                  <a:lnTo>
                    <a:pt x="106" y="156"/>
                  </a:lnTo>
                  <a:lnTo>
                    <a:pt x="97" y="143"/>
                  </a:lnTo>
                  <a:lnTo>
                    <a:pt x="87" y="129"/>
                  </a:lnTo>
                  <a:lnTo>
                    <a:pt x="78" y="115"/>
                  </a:lnTo>
                  <a:lnTo>
                    <a:pt x="68" y="101"/>
                  </a:lnTo>
                  <a:lnTo>
                    <a:pt x="59" y="87"/>
                  </a:lnTo>
                  <a:lnTo>
                    <a:pt x="49" y="73"/>
                  </a:lnTo>
                  <a:lnTo>
                    <a:pt x="40" y="61"/>
                  </a:lnTo>
                  <a:lnTo>
                    <a:pt x="30" y="47"/>
                  </a:lnTo>
                  <a:lnTo>
                    <a:pt x="20" y="33"/>
                  </a:lnTo>
                  <a:lnTo>
                    <a:pt x="11" y="20"/>
                  </a:lnTo>
                  <a:lnTo>
                    <a:pt x="0" y="8"/>
                  </a:lnTo>
                  <a:lnTo>
                    <a:pt x="3" y="3"/>
                  </a:lnTo>
                  <a:lnTo>
                    <a:pt x="6" y="1"/>
                  </a:lnTo>
                  <a:lnTo>
                    <a:pt x="10" y="0"/>
                  </a:lnTo>
                  <a:lnTo>
                    <a:pt x="16" y="0"/>
                  </a:ln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5663" name="Freeform 62">
              <a:extLst>
                <a:ext uri="{FF2B5EF4-FFF2-40B4-BE49-F238E27FC236}">
                  <a16:creationId xmlns:a16="http://schemas.microsoft.com/office/drawing/2014/main" id="{BD581AD7-533F-A42C-74F8-05C2CD397D8C}"/>
                </a:ext>
              </a:extLst>
            </p:cNvPr>
            <p:cNvSpPr>
              <a:spLocks/>
            </p:cNvSpPr>
            <p:nvPr/>
          </p:nvSpPr>
          <p:spPr bwMode="auto">
            <a:xfrm>
              <a:off x="2853" y="3683"/>
              <a:ext cx="230" cy="213"/>
            </a:xfrm>
            <a:custGeom>
              <a:avLst/>
              <a:gdLst>
                <a:gd name="T0" fmla="*/ 0 w 561"/>
                <a:gd name="T1" fmla="*/ 0 h 706"/>
                <a:gd name="T2" fmla="*/ 0 w 561"/>
                <a:gd name="T3" fmla="*/ 0 h 706"/>
                <a:gd name="T4" fmla="*/ 0 w 561"/>
                <a:gd name="T5" fmla="*/ 0 h 706"/>
                <a:gd name="T6" fmla="*/ 0 w 561"/>
                <a:gd name="T7" fmla="*/ 0 h 706"/>
                <a:gd name="T8" fmla="*/ 0 w 561"/>
                <a:gd name="T9" fmla="*/ 0 h 706"/>
                <a:gd name="T10" fmla="*/ 0 w 561"/>
                <a:gd name="T11" fmla="*/ 0 h 706"/>
                <a:gd name="T12" fmla="*/ 0 w 561"/>
                <a:gd name="T13" fmla="*/ 0 h 706"/>
                <a:gd name="T14" fmla="*/ 0 w 561"/>
                <a:gd name="T15" fmla="*/ 0 h 706"/>
                <a:gd name="T16" fmla="*/ 0 w 561"/>
                <a:gd name="T17" fmla="*/ 0 h 706"/>
                <a:gd name="T18" fmla="*/ 0 w 561"/>
                <a:gd name="T19" fmla="*/ 0 h 706"/>
                <a:gd name="T20" fmla="*/ 0 w 561"/>
                <a:gd name="T21" fmla="*/ 0 h 706"/>
                <a:gd name="T22" fmla="*/ 0 w 561"/>
                <a:gd name="T23" fmla="*/ 0 h 706"/>
                <a:gd name="T24" fmla="*/ 0 w 561"/>
                <a:gd name="T25" fmla="*/ 0 h 706"/>
                <a:gd name="T26" fmla="*/ 0 w 561"/>
                <a:gd name="T27" fmla="*/ 0 h 706"/>
                <a:gd name="T28" fmla="*/ 0 w 561"/>
                <a:gd name="T29" fmla="*/ 0 h 706"/>
                <a:gd name="T30" fmla="*/ 0 w 561"/>
                <a:gd name="T31" fmla="*/ 0 h 706"/>
                <a:gd name="T32" fmla="*/ 0 w 561"/>
                <a:gd name="T33" fmla="*/ 0 h 706"/>
                <a:gd name="T34" fmla="*/ 0 w 561"/>
                <a:gd name="T35" fmla="*/ 0 h 706"/>
                <a:gd name="T36" fmla="*/ 0 w 561"/>
                <a:gd name="T37" fmla="*/ 0 h 706"/>
                <a:gd name="T38" fmla="*/ 0 w 561"/>
                <a:gd name="T39" fmla="*/ 0 h 706"/>
                <a:gd name="T40" fmla="*/ 0 w 561"/>
                <a:gd name="T41" fmla="*/ 0 h 706"/>
                <a:gd name="T42" fmla="*/ 0 w 561"/>
                <a:gd name="T43" fmla="*/ 0 h 706"/>
                <a:gd name="T44" fmla="*/ 0 w 561"/>
                <a:gd name="T45" fmla="*/ 0 h 706"/>
                <a:gd name="T46" fmla="*/ 0 w 561"/>
                <a:gd name="T47" fmla="*/ 0 h 706"/>
                <a:gd name="T48" fmla="*/ 0 w 561"/>
                <a:gd name="T49" fmla="*/ 0 h 706"/>
                <a:gd name="T50" fmla="*/ 0 w 561"/>
                <a:gd name="T51" fmla="*/ 0 h 706"/>
                <a:gd name="T52" fmla="*/ 0 w 561"/>
                <a:gd name="T53" fmla="*/ 0 h 706"/>
                <a:gd name="T54" fmla="*/ 0 w 561"/>
                <a:gd name="T55" fmla="*/ 0 h 706"/>
                <a:gd name="T56" fmla="*/ 0 w 561"/>
                <a:gd name="T57" fmla="*/ 0 h 706"/>
                <a:gd name="T58" fmla="*/ 0 w 561"/>
                <a:gd name="T59" fmla="*/ 0 h 706"/>
                <a:gd name="T60" fmla="*/ 0 w 561"/>
                <a:gd name="T61" fmla="*/ 0 h 706"/>
                <a:gd name="T62" fmla="*/ 0 w 561"/>
                <a:gd name="T63" fmla="*/ 0 h 706"/>
                <a:gd name="T64" fmla="*/ 0 w 561"/>
                <a:gd name="T65" fmla="*/ 0 h 706"/>
                <a:gd name="T66" fmla="*/ 0 w 561"/>
                <a:gd name="T67" fmla="*/ 0 h 706"/>
                <a:gd name="T68" fmla="*/ 0 w 561"/>
                <a:gd name="T69" fmla="*/ 0 h 706"/>
                <a:gd name="T70" fmla="*/ 0 w 561"/>
                <a:gd name="T71" fmla="*/ 0 h 706"/>
                <a:gd name="T72" fmla="*/ 0 w 561"/>
                <a:gd name="T73" fmla="*/ 0 h 706"/>
                <a:gd name="T74" fmla="*/ 0 w 561"/>
                <a:gd name="T75" fmla="*/ 0 h 70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561"/>
                <a:gd name="T115" fmla="*/ 0 h 706"/>
                <a:gd name="T116" fmla="*/ 561 w 561"/>
                <a:gd name="T117" fmla="*/ 706 h 70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561" h="706">
                  <a:moveTo>
                    <a:pt x="561" y="5"/>
                  </a:moveTo>
                  <a:lnTo>
                    <a:pt x="561" y="16"/>
                  </a:lnTo>
                  <a:lnTo>
                    <a:pt x="528" y="62"/>
                  </a:lnTo>
                  <a:lnTo>
                    <a:pt x="496" y="107"/>
                  </a:lnTo>
                  <a:lnTo>
                    <a:pt x="463" y="151"/>
                  </a:lnTo>
                  <a:lnTo>
                    <a:pt x="429" y="195"/>
                  </a:lnTo>
                  <a:lnTo>
                    <a:pt x="395" y="239"/>
                  </a:lnTo>
                  <a:lnTo>
                    <a:pt x="360" y="281"/>
                  </a:lnTo>
                  <a:lnTo>
                    <a:pt x="326" y="324"/>
                  </a:lnTo>
                  <a:lnTo>
                    <a:pt x="291" y="367"/>
                  </a:lnTo>
                  <a:lnTo>
                    <a:pt x="255" y="409"/>
                  </a:lnTo>
                  <a:lnTo>
                    <a:pt x="220" y="451"/>
                  </a:lnTo>
                  <a:lnTo>
                    <a:pt x="185" y="493"/>
                  </a:lnTo>
                  <a:lnTo>
                    <a:pt x="149" y="536"/>
                  </a:lnTo>
                  <a:lnTo>
                    <a:pt x="114" y="577"/>
                  </a:lnTo>
                  <a:lnTo>
                    <a:pt x="78" y="620"/>
                  </a:lnTo>
                  <a:lnTo>
                    <a:pt x="42" y="663"/>
                  </a:lnTo>
                  <a:lnTo>
                    <a:pt x="8" y="706"/>
                  </a:lnTo>
                  <a:lnTo>
                    <a:pt x="0" y="706"/>
                  </a:lnTo>
                  <a:lnTo>
                    <a:pt x="27" y="679"/>
                  </a:lnTo>
                  <a:lnTo>
                    <a:pt x="24" y="676"/>
                  </a:lnTo>
                  <a:lnTo>
                    <a:pt x="58" y="635"/>
                  </a:lnTo>
                  <a:lnTo>
                    <a:pt x="93" y="592"/>
                  </a:lnTo>
                  <a:lnTo>
                    <a:pt x="128" y="551"/>
                  </a:lnTo>
                  <a:lnTo>
                    <a:pt x="162" y="508"/>
                  </a:lnTo>
                  <a:lnTo>
                    <a:pt x="197" y="467"/>
                  </a:lnTo>
                  <a:lnTo>
                    <a:pt x="231" y="424"/>
                  </a:lnTo>
                  <a:lnTo>
                    <a:pt x="265" y="381"/>
                  </a:lnTo>
                  <a:lnTo>
                    <a:pt x="299" y="340"/>
                  </a:lnTo>
                  <a:lnTo>
                    <a:pt x="333" y="297"/>
                  </a:lnTo>
                  <a:lnTo>
                    <a:pt x="365" y="255"/>
                  </a:lnTo>
                  <a:lnTo>
                    <a:pt x="398" y="212"/>
                  </a:lnTo>
                  <a:lnTo>
                    <a:pt x="430" y="170"/>
                  </a:lnTo>
                  <a:lnTo>
                    <a:pt x="463" y="127"/>
                  </a:lnTo>
                  <a:lnTo>
                    <a:pt x="494" y="85"/>
                  </a:lnTo>
                  <a:lnTo>
                    <a:pt x="525" y="43"/>
                  </a:lnTo>
                  <a:lnTo>
                    <a:pt x="556" y="0"/>
                  </a:lnTo>
                  <a:lnTo>
                    <a:pt x="561" y="5"/>
                  </a:ln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5664" name="Freeform 63">
              <a:extLst>
                <a:ext uri="{FF2B5EF4-FFF2-40B4-BE49-F238E27FC236}">
                  <a16:creationId xmlns:a16="http://schemas.microsoft.com/office/drawing/2014/main" id="{02894CEE-CDEB-5819-6D25-EB21E0D63B62}"/>
                </a:ext>
              </a:extLst>
            </p:cNvPr>
            <p:cNvSpPr>
              <a:spLocks/>
            </p:cNvSpPr>
            <p:nvPr/>
          </p:nvSpPr>
          <p:spPr bwMode="auto">
            <a:xfrm>
              <a:off x="2723" y="3686"/>
              <a:ext cx="5" cy="9"/>
            </a:xfrm>
            <a:custGeom>
              <a:avLst/>
              <a:gdLst>
                <a:gd name="T0" fmla="*/ 0 w 11"/>
                <a:gd name="T1" fmla="*/ 0 h 31"/>
                <a:gd name="T2" fmla="*/ 0 w 11"/>
                <a:gd name="T3" fmla="*/ 0 h 31"/>
                <a:gd name="T4" fmla="*/ 0 w 11"/>
                <a:gd name="T5" fmla="*/ 0 h 31"/>
                <a:gd name="T6" fmla="*/ 0 w 11"/>
                <a:gd name="T7" fmla="*/ 0 h 31"/>
                <a:gd name="T8" fmla="*/ 0 w 11"/>
                <a:gd name="T9" fmla="*/ 0 h 31"/>
                <a:gd name="T10" fmla="*/ 0 w 11"/>
                <a:gd name="T11" fmla="*/ 0 h 31"/>
                <a:gd name="T12" fmla="*/ 0 w 11"/>
                <a:gd name="T13" fmla="*/ 0 h 31"/>
                <a:gd name="T14" fmla="*/ 0 w 11"/>
                <a:gd name="T15" fmla="*/ 0 h 31"/>
                <a:gd name="T16" fmla="*/ 0 w 11"/>
                <a:gd name="T17" fmla="*/ 0 h 3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1"/>
                <a:gd name="T28" fmla="*/ 0 h 31"/>
                <a:gd name="T29" fmla="*/ 11 w 11"/>
                <a:gd name="T30" fmla="*/ 31 h 31"/>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1" h="31">
                  <a:moveTo>
                    <a:pt x="4" y="31"/>
                  </a:moveTo>
                  <a:lnTo>
                    <a:pt x="0" y="26"/>
                  </a:lnTo>
                  <a:lnTo>
                    <a:pt x="1" y="18"/>
                  </a:lnTo>
                  <a:lnTo>
                    <a:pt x="4" y="10"/>
                  </a:lnTo>
                  <a:lnTo>
                    <a:pt x="7" y="0"/>
                  </a:lnTo>
                  <a:lnTo>
                    <a:pt x="10" y="7"/>
                  </a:lnTo>
                  <a:lnTo>
                    <a:pt x="11" y="15"/>
                  </a:lnTo>
                  <a:lnTo>
                    <a:pt x="8" y="24"/>
                  </a:lnTo>
                  <a:lnTo>
                    <a:pt x="4" y="31"/>
                  </a:ln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5665" name="Freeform 64">
              <a:extLst>
                <a:ext uri="{FF2B5EF4-FFF2-40B4-BE49-F238E27FC236}">
                  <a16:creationId xmlns:a16="http://schemas.microsoft.com/office/drawing/2014/main" id="{6723C99C-092F-B29D-F44B-11038A4D840E}"/>
                </a:ext>
              </a:extLst>
            </p:cNvPr>
            <p:cNvSpPr>
              <a:spLocks/>
            </p:cNvSpPr>
            <p:nvPr/>
          </p:nvSpPr>
          <p:spPr bwMode="auto">
            <a:xfrm>
              <a:off x="2682" y="3688"/>
              <a:ext cx="1" cy="9"/>
            </a:xfrm>
            <a:custGeom>
              <a:avLst/>
              <a:gdLst>
                <a:gd name="T0" fmla="*/ 0 w 3"/>
                <a:gd name="T1" fmla="*/ 0 h 28"/>
                <a:gd name="T2" fmla="*/ 0 w 3"/>
                <a:gd name="T3" fmla="*/ 0 h 28"/>
                <a:gd name="T4" fmla="*/ 0 w 3"/>
                <a:gd name="T5" fmla="*/ 0 h 28"/>
                <a:gd name="T6" fmla="*/ 0 w 3"/>
                <a:gd name="T7" fmla="*/ 0 h 28"/>
                <a:gd name="T8" fmla="*/ 0 60000 65536"/>
                <a:gd name="T9" fmla="*/ 0 60000 65536"/>
                <a:gd name="T10" fmla="*/ 0 60000 65536"/>
                <a:gd name="T11" fmla="*/ 0 60000 65536"/>
                <a:gd name="T12" fmla="*/ 0 w 3"/>
                <a:gd name="T13" fmla="*/ 0 h 28"/>
                <a:gd name="T14" fmla="*/ 3 w 3"/>
                <a:gd name="T15" fmla="*/ 28 h 28"/>
              </a:gdLst>
              <a:ahLst/>
              <a:cxnLst>
                <a:cxn ang="T8">
                  <a:pos x="T0" y="T1"/>
                </a:cxn>
                <a:cxn ang="T9">
                  <a:pos x="T2" y="T3"/>
                </a:cxn>
                <a:cxn ang="T10">
                  <a:pos x="T4" y="T5"/>
                </a:cxn>
                <a:cxn ang="T11">
                  <a:pos x="T6" y="T7"/>
                </a:cxn>
              </a:cxnLst>
              <a:rect l="T12" t="T13" r="T14" b="T15"/>
              <a:pathLst>
                <a:path w="3" h="28">
                  <a:moveTo>
                    <a:pt x="0" y="28"/>
                  </a:moveTo>
                  <a:lnTo>
                    <a:pt x="3" y="0"/>
                  </a:lnTo>
                  <a:lnTo>
                    <a:pt x="3" y="23"/>
                  </a:lnTo>
                  <a:lnTo>
                    <a:pt x="0" y="28"/>
                  </a:ln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5666" name="Freeform 65">
              <a:extLst>
                <a:ext uri="{FF2B5EF4-FFF2-40B4-BE49-F238E27FC236}">
                  <a16:creationId xmlns:a16="http://schemas.microsoft.com/office/drawing/2014/main" id="{71C174DE-3900-71A6-55F9-9B2176586C91}"/>
                </a:ext>
              </a:extLst>
            </p:cNvPr>
            <p:cNvSpPr>
              <a:spLocks/>
            </p:cNvSpPr>
            <p:nvPr/>
          </p:nvSpPr>
          <p:spPr bwMode="auto">
            <a:xfrm>
              <a:off x="2144" y="3689"/>
              <a:ext cx="87" cy="90"/>
            </a:xfrm>
            <a:custGeom>
              <a:avLst/>
              <a:gdLst>
                <a:gd name="T0" fmla="*/ 0 w 212"/>
                <a:gd name="T1" fmla="*/ 0 h 299"/>
                <a:gd name="T2" fmla="*/ 0 w 212"/>
                <a:gd name="T3" fmla="*/ 0 h 299"/>
                <a:gd name="T4" fmla="*/ 0 w 212"/>
                <a:gd name="T5" fmla="*/ 0 h 299"/>
                <a:gd name="T6" fmla="*/ 0 w 212"/>
                <a:gd name="T7" fmla="*/ 0 h 299"/>
                <a:gd name="T8" fmla="*/ 0 w 212"/>
                <a:gd name="T9" fmla="*/ 0 h 299"/>
                <a:gd name="T10" fmla="*/ 0 w 212"/>
                <a:gd name="T11" fmla="*/ 0 h 299"/>
                <a:gd name="T12" fmla="*/ 0 w 212"/>
                <a:gd name="T13" fmla="*/ 0 h 299"/>
                <a:gd name="T14" fmla="*/ 0 w 212"/>
                <a:gd name="T15" fmla="*/ 0 h 299"/>
                <a:gd name="T16" fmla="*/ 0 w 212"/>
                <a:gd name="T17" fmla="*/ 0 h 299"/>
                <a:gd name="T18" fmla="*/ 0 w 212"/>
                <a:gd name="T19" fmla="*/ 0 h 299"/>
                <a:gd name="T20" fmla="*/ 0 w 212"/>
                <a:gd name="T21" fmla="*/ 0 h 299"/>
                <a:gd name="T22" fmla="*/ 0 w 212"/>
                <a:gd name="T23" fmla="*/ 0 h 299"/>
                <a:gd name="T24" fmla="*/ 0 w 212"/>
                <a:gd name="T25" fmla="*/ 0 h 299"/>
                <a:gd name="T26" fmla="*/ 0 w 212"/>
                <a:gd name="T27" fmla="*/ 0 h 299"/>
                <a:gd name="T28" fmla="*/ 0 w 212"/>
                <a:gd name="T29" fmla="*/ 0 h 299"/>
                <a:gd name="T30" fmla="*/ 0 w 212"/>
                <a:gd name="T31" fmla="*/ 0 h 299"/>
                <a:gd name="T32" fmla="*/ 0 w 212"/>
                <a:gd name="T33" fmla="*/ 0 h 299"/>
                <a:gd name="T34" fmla="*/ 0 w 212"/>
                <a:gd name="T35" fmla="*/ 0 h 299"/>
                <a:gd name="T36" fmla="*/ 0 w 212"/>
                <a:gd name="T37" fmla="*/ 0 h 299"/>
                <a:gd name="T38" fmla="*/ 0 w 212"/>
                <a:gd name="T39" fmla="*/ 0 h 299"/>
                <a:gd name="T40" fmla="*/ 0 w 212"/>
                <a:gd name="T41" fmla="*/ 0 h 299"/>
                <a:gd name="T42" fmla="*/ 0 w 212"/>
                <a:gd name="T43" fmla="*/ 0 h 299"/>
                <a:gd name="T44" fmla="*/ 0 w 212"/>
                <a:gd name="T45" fmla="*/ 0 h 299"/>
                <a:gd name="T46" fmla="*/ 0 w 212"/>
                <a:gd name="T47" fmla="*/ 0 h 299"/>
                <a:gd name="T48" fmla="*/ 0 w 212"/>
                <a:gd name="T49" fmla="*/ 0 h 299"/>
                <a:gd name="T50" fmla="*/ 0 w 212"/>
                <a:gd name="T51" fmla="*/ 0 h 299"/>
                <a:gd name="T52" fmla="*/ 0 w 212"/>
                <a:gd name="T53" fmla="*/ 0 h 299"/>
                <a:gd name="T54" fmla="*/ 0 w 212"/>
                <a:gd name="T55" fmla="*/ 0 h 299"/>
                <a:gd name="T56" fmla="*/ 0 w 212"/>
                <a:gd name="T57" fmla="*/ 0 h 299"/>
                <a:gd name="T58" fmla="*/ 0 w 212"/>
                <a:gd name="T59" fmla="*/ 0 h 299"/>
                <a:gd name="T60" fmla="*/ 0 w 212"/>
                <a:gd name="T61" fmla="*/ 0 h 299"/>
                <a:gd name="T62" fmla="*/ 0 w 212"/>
                <a:gd name="T63" fmla="*/ 0 h 299"/>
                <a:gd name="T64" fmla="*/ 0 w 212"/>
                <a:gd name="T65" fmla="*/ 0 h 299"/>
                <a:gd name="T66" fmla="*/ 0 w 212"/>
                <a:gd name="T67" fmla="*/ 0 h 299"/>
                <a:gd name="T68" fmla="*/ 0 w 212"/>
                <a:gd name="T69" fmla="*/ 0 h 299"/>
                <a:gd name="T70" fmla="*/ 0 w 212"/>
                <a:gd name="T71" fmla="*/ 0 h 299"/>
                <a:gd name="T72" fmla="*/ 0 w 212"/>
                <a:gd name="T73" fmla="*/ 0 h 299"/>
                <a:gd name="T74" fmla="*/ 0 w 212"/>
                <a:gd name="T75" fmla="*/ 0 h 299"/>
                <a:gd name="T76" fmla="*/ 0 w 212"/>
                <a:gd name="T77" fmla="*/ 0 h 299"/>
                <a:gd name="T78" fmla="*/ 0 w 212"/>
                <a:gd name="T79" fmla="*/ 0 h 299"/>
                <a:gd name="T80" fmla="*/ 0 w 212"/>
                <a:gd name="T81" fmla="*/ 0 h 299"/>
                <a:gd name="T82" fmla="*/ 0 w 212"/>
                <a:gd name="T83" fmla="*/ 0 h 299"/>
                <a:gd name="T84" fmla="*/ 0 w 212"/>
                <a:gd name="T85" fmla="*/ 0 h 299"/>
                <a:gd name="T86" fmla="*/ 0 w 212"/>
                <a:gd name="T87" fmla="*/ 0 h 299"/>
                <a:gd name="T88" fmla="*/ 0 w 212"/>
                <a:gd name="T89" fmla="*/ 0 h 299"/>
                <a:gd name="T90" fmla="*/ 0 w 212"/>
                <a:gd name="T91" fmla="*/ 0 h 299"/>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212"/>
                <a:gd name="T139" fmla="*/ 0 h 299"/>
                <a:gd name="T140" fmla="*/ 212 w 212"/>
                <a:gd name="T141" fmla="*/ 299 h 299"/>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212" h="299">
                  <a:moveTo>
                    <a:pt x="16" y="1"/>
                  </a:moveTo>
                  <a:lnTo>
                    <a:pt x="25" y="16"/>
                  </a:lnTo>
                  <a:lnTo>
                    <a:pt x="34" y="31"/>
                  </a:lnTo>
                  <a:lnTo>
                    <a:pt x="45" y="46"/>
                  </a:lnTo>
                  <a:lnTo>
                    <a:pt x="54" y="61"/>
                  </a:lnTo>
                  <a:lnTo>
                    <a:pt x="64" y="76"/>
                  </a:lnTo>
                  <a:lnTo>
                    <a:pt x="75" y="91"/>
                  </a:lnTo>
                  <a:lnTo>
                    <a:pt x="85" y="106"/>
                  </a:lnTo>
                  <a:lnTo>
                    <a:pt x="94" y="119"/>
                  </a:lnTo>
                  <a:lnTo>
                    <a:pt x="105" y="134"/>
                  </a:lnTo>
                  <a:lnTo>
                    <a:pt x="115" y="149"/>
                  </a:lnTo>
                  <a:lnTo>
                    <a:pt x="125" y="164"/>
                  </a:lnTo>
                  <a:lnTo>
                    <a:pt x="136" y="178"/>
                  </a:lnTo>
                  <a:lnTo>
                    <a:pt x="146" y="193"/>
                  </a:lnTo>
                  <a:lnTo>
                    <a:pt x="156" y="208"/>
                  </a:lnTo>
                  <a:lnTo>
                    <a:pt x="166" y="223"/>
                  </a:lnTo>
                  <a:lnTo>
                    <a:pt x="176" y="238"/>
                  </a:lnTo>
                  <a:lnTo>
                    <a:pt x="178" y="247"/>
                  </a:lnTo>
                  <a:lnTo>
                    <a:pt x="183" y="254"/>
                  </a:lnTo>
                  <a:lnTo>
                    <a:pt x="188" y="261"/>
                  </a:lnTo>
                  <a:lnTo>
                    <a:pt x="192" y="268"/>
                  </a:lnTo>
                  <a:lnTo>
                    <a:pt x="198" y="274"/>
                  </a:lnTo>
                  <a:lnTo>
                    <a:pt x="202" y="281"/>
                  </a:lnTo>
                  <a:lnTo>
                    <a:pt x="207" y="288"/>
                  </a:lnTo>
                  <a:lnTo>
                    <a:pt x="212" y="296"/>
                  </a:lnTo>
                  <a:lnTo>
                    <a:pt x="208" y="299"/>
                  </a:lnTo>
                  <a:lnTo>
                    <a:pt x="194" y="282"/>
                  </a:lnTo>
                  <a:lnTo>
                    <a:pt x="179" y="263"/>
                  </a:lnTo>
                  <a:lnTo>
                    <a:pt x="166" y="245"/>
                  </a:lnTo>
                  <a:lnTo>
                    <a:pt x="152" y="228"/>
                  </a:lnTo>
                  <a:lnTo>
                    <a:pt x="139" y="209"/>
                  </a:lnTo>
                  <a:lnTo>
                    <a:pt x="125" y="191"/>
                  </a:lnTo>
                  <a:lnTo>
                    <a:pt x="113" y="172"/>
                  </a:lnTo>
                  <a:lnTo>
                    <a:pt x="100" y="154"/>
                  </a:lnTo>
                  <a:lnTo>
                    <a:pt x="87" y="136"/>
                  </a:lnTo>
                  <a:lnTo>
                    <a:pt x="75" y="117"/>
                  </a:lnTo>
                  <a:lnTo>
                    <a:pt x="62" y="99"/>
                  </a:lnTo>
                  <a:lnTo>
                    <a:pt x="49" y="80"/>
                  </a:lnTo>
                  <a:lnTo>
                    <a:pt x="37" y="61"/>
                  </a:lnTo>
                  <a:lnTo>
                    <a:pt x="24" y="42"/>
                  </a:lnTo>
                  <a:lnTo>
                    <a:pt x="12" y="24"/>
                  </a:lnTo>
                  <a:lnTo>
                    <a:pt x="0" y="5"/>
                  </a:lnTo>
                  <a:lnTo>
                    <a:pt x="4" y="4"/>
                  </a:lnTo>
                  <a:lnTo>
                    <a:pt x="8" y="2"/>
                  </a:lnTo>
                  <a:lnTo>
                    <a:pt x="11" y="0"/>
                  </a:lnTo>
                  <a:lnTo>
                    <a:pt x="16" y="1"/>
                  </a:ln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5667" name="Freeform 66">
              <a:extLst>
                <a:ext uri="{FF2B5EF4-FFF2-40B4-BE49-F238E27FC236}">
                  <a16:creationId xmlns:a16="http://schemas.microsoft.com/office/drawing/2014/main" id="{6BC8B949-9FE7-8654-3811-5BA38067BBF9}"/>
                </a:ext>
              </a:extLst>
            </p:cNvPr>
            <p:cNvSpPr>
              <a:spLocks/>
            </p:cNvSpPr>
            <p:nvPr/>
          </p:nvSpPr>
          <p:spPr bwMode="auto">
            <a:xfrm>
              <a:off x="2926" y="3698"/>
              <a:ext cx="75" cy="90"/>
            </a:xfrm>
            <a:custGeom>
              <a:avLst/>
              <a:gdLst>
                <a:gd name="T0" fmla="*/ 0 w 184"/>
                <a:gd name="T1" fmla="*/ 0 h 299"/>
                <a:gd name="T2" fmla="*/ 0 w 184"/>
                <a:gd name="T3" fmla="*/ 0 h 299"/>
                <a:gd name="T4" fmla="*/ 0 w 184"/>
                <a:gd name="T5" fmla="*/ 0 h 299"/>
                <a:gd name="T6" fmla="*/ 0 w 184"/>
                <a:gd name="T7" fmla="*/ 0 h 299"/>
                <a:gd name="T8" fmla="*/ 0 w 184"/>
                <a:gd name="T9" fmla="*/ 0 h 299"/>
                <a:gd name="T10" fmla="*/ 0 w 184"/>
                <a:gd name="T11" fmla="*/ 0 h 299"/>
                <a:gd name="T12" fmla="*/ 0 w 184"/>
                <a:gd name="T13" fmla="*/ 0 h 299"/>
                <a:gd name="T14" fmla="*/ 0 w 184"/>
                <a:gd name="T15" fmla="*/ 0 h 299"/>
                <a:gd name="T16" fmla="*/ 0 w 184"/>
                <a:gd name="T17" fmla="*/ 0 h 299"/>
                <a:gd name="T18" fmla="*/ 0 w 184"/>
                <a:gd name="T19" fmla="*/ 0 h 299"/>
                <a:gd name="T20" fmla="*/ 0 w 184"/>
                <a:gd name="T21" fmla="*/ 0 h 299"/>
                <a:gd name="T22" fmla="*/ 0 w 184"/>
                <a:gd name="T23" fmla="*/ 0 h 299"/>
                <a:gd name="T24" fmla="*/ 0 w 184"/>
                <a:gd name="T25" fmla="*/ 0 h 299"/>
                <a:gd name="T26" fmla="*/ 0 w 184"/>
                <a:gd name="T27" fmla="*/ 0 h 299"/>
                <a:gd name="T28" fmla="*/ 0 w 184"/>
                <a:gd name="T29" fmla="*/ 0 h 299"/>
                <a:gd name="T30" fmla="*/ 0 w 184"/>
                <a:gd name="T31" fmla="*/ 0 h 299"/>
                <a:gd name="T32" fmla="*/ 0 w 184"/>
                <a:gd name="T33" fmla="*/ 0 h 299"/>
                <a:gd name="T34" fmla="*/ 0 w 184"/>
                <a:gd name="T35" fmla="*/ 0 h 299"/>
                <a:gd name="T36" fmla="*/ 0 w 184"/>
                <a:gd name="T37" fmla="*/ 0 h 299"/>
                <a:gd name="T38" fmla="*/ 0 w 184"/>
                <a:gd name="T39" fmla="*/ 0 h 299"/>
                <a:gd name="T40" fmla="*/ 0 w 184"/>
                <a:gd name="T41" fmla="*/ 0 h 299"/>
                <a:gd name="T42" fmla="*/ 0 w 184"/>
                <a:gd name="T43" fmla="*/ 0 h 299"/>
                <a:gd name="T44" fmla="*/ 0 w 184"/>
                <a:gd name="T45" fmla="*/ 0 h 299"/>
                <a:gd name="T46" fmla="*/ 0 w 184"/>
                <a:gd name="T47" fmla="*/ 0 h 299"/>
                <a:gd name="T48" fmla="*/ 0 w 184"/>
                <a:gd name="T49" fmla="*/ 0 h 299"/>
                <a:gd name="T50" fmla="*/ 0 w 184"/>
                <a:gd name="T51" fmla="*/ 0 h 299"/>
                <a:gd name="T52" fmla="*/ 0 w 184"/>
                <a:gd name="T53" fmla="*/ 0 h 299"/>
                <a:gd name="T54" fmla="*/ 0 w 184"/>
                <a:gd name="T55" fmla="*/ 0 h 299"/>
                <a:gd name="T56" fmla="*/ 0 w 184"/>
                <a:gd name="T57" fmla="*/ 0 h 299"/>
                <a:gd name="T58" fmla="*/ 0 w 184"/>
                <a:gd name="T59" fmla="*/ 0 h 299"/>
                <a:gd name="T60" fmla="*/ 0 w 184"/>
                <a:gd name="T61" fmla="*/ 0 h 299"/>
                <a:gd name="T62" fmla="*/ 0 w 184"/>
                <a:gd name="T63" fmla="*/ 0 h 299"/>
                <a:gd name="T64" fmla="*/ 0 w 184"/>
                <a:gd name="T65" fmla="*/ 0 h 299"/>
                <a:gd name="T66" fmla="*/ 0 w 184"/>
                <a:gd name="T67" fmla="*/ 0 h 299"/>
                <a:gd name="T68" fmla="*/ 0 w 184"/>
                <a:gd name="T69" fmla="*/ 0 h 299"/>
                <a:gd name="T70" fmla="*/ 0 w 184"/>
                <a:gd name="T71" fmla="*/ 0 h 299"/>
                <a:gd name="T72" fmla="*/ 0 w 184"/>
                <a:gd name="T73" fmla="*/ 0 h 299"/>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184"/>
                <a:gd name="T112" fmla="*/ 0 h 299"/>
                <a:gd name="T113" fmla="*/ 184 w 184"/>
                <a:gd name="T114" fmla="*/ 299 h 299"/>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184" h="299">
                  <a:moveTo>
                    <a:pt x="184" y="4"/>
                  </a:moveTo>
                  <a:lnTo>
                    <a:pt x="173" y="23"/>
                  </a:lnTo>
                  <a:lnTo>
                    <a:pt x="160" y="40"/>
                  </a:lnTo>
                  <a:lnTo>
                    <a:pt x="150" y="59"/>
                  </a:lnTo>
                  <a:lnTo>
                    <a:pt x="138" y="77"/>
                  </a:lnTo>
                  <a:lnTo>
                    <a:pt x="128" y="97"/>
                  </a:lnTo>
                  <a:lnTo>
                    <a:pt x="116" y="115"/>
                  </a:lnTo>
                  <a:lnTo>
                    <a:pt x="106" y="133"/>
                  </a:lnTo>
                  <a:lnTo>
                    <a:pt x="96" y="152"/>
                  </a:lnTo>
                  <a:lnTo>
                    <a:pt x="84" y="171"/>
                  </a:lnTo>
                  <a:lnTo>
                    <a:pt x="74" y="190"/>
                  </a:lnTo>
                  <a:lnTo>
                    <a:pt x="62" y="208"/>
                  </a:lnTo>
                  <a:lnTo>
                    <a:pt x="51" y="227"/>
                  </a:lnTo>
                  <a:lnTo>
                    <a:pt x="39" y="245"/>
                  </a:lnTo>
                  <a:lnTo>
                    <a:pt x="27" y="264"/>
                  </a:lnTo>
                  <a:lnTo>
                    <a:pt x="14" y="282"/>
                  </a:lnTo>
                  <a:lnTo>
                    <a:pt x="0" y="299"/>
                  </a:lnTo>
                  <a:lnTo>
                    <a:pt x="9" y="280"/>
                  </a:lnTo>
                  <a:lnTo>
                    <a:pt x="20" y="261"/>
                  </a:lnTo>
                  <a:lnTo>
                    <a:pt x="30" y="242"/>
                  </a:lnTo>
                  <a:lnTo>
                    <a:pt x="40" y="223"/>
                  </a:lnTo>
                  <a:lnTo>
                    <a:pt x="51" y="204"/>
                  </a:lnTo>
                  <a:lnTo>
                    <a:pt x="61" y="185"/>
                  </a:lnTo>
                  <a:lnTo>
                    <a:pt x="72" y="167"/>
                  </a:lnTo>
                  <a:lnTo>
                    <a:pt x="82" y="147"/>
                  </a:lnTo>
                  <a:lnTo>
                    <a:pt x="93" y="129"/>
                  </a:lnTo>
                  <a:lnTo>
                    <a:pt x="104" y="110"/>
                  </a:lnTo>
                  <a:lnTo>
                    <a:pt x="115" y="92"/>
                  </a:lnTo>
                  <a:lnTo>
                    <a:pt x="127" y="73"/>
                  </a:lnTo>
                  <a:lnTo>
                    <a:pt x="138" y="55"/>
                  </a:lnTo>
                  <a:lnTo>
                    <a:pt x="150" y="37"/>
                  </a:lnTo>
                  <a:lnTo>
                    <a:pt x="161" y="18"/>
                  </a:lnTo>
                  <a:lnTo>
                    <a:pt x="173" y="0"/>
                  </a:lnTo>
                  <a:lnTo>
                    <a:pt x="176" y="0"/>
                  </a:lnTo>
                  <a:lnTo>
                    <a:pt x="179" y="0"/>
                  </a:lnTo>
                  <a:lnTo>
                    <a:pt x="182" y="2"/>
                  </a:lnTo>
                  <a:lnTo>
                    <a:pt x="184" y="4"/>
                  </a:ln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5668" name="Rectangle 67">
              <a:extLst>
                <a:ext uri="{FF2B5EF4-FFF2-40B4-BE49-F238E27FC236}">
                  <a16:creationId xmlns:a16="http://schemas.microsoft.com/office/drawing/2014/main" id="{A98C8BD5-3576-4CD2-B26C-AB1ACF9ECCF6}"/>
                </a:ext>
              </a:extLst>
            </p:cNvPr>
            <p:cNvSpPr>
              <a:spLocks noChangeArrowheads="1"/>
            </p:cNvSpPr>
            <p:nvPr/>
          </p:nvSpPr>
          <p:spPr bwMode="auto">
            <a:xfrm>
              <a:off x="2723" y="3700"/>
              <a:ext cx="2" cy="3"/>
            </a:xfrm>
            <a:prstGeom prst="rect">
              <a:avLst/>
            </a:prstGeom>
            <a:solidFill>
              <a:srgbClr val="FF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25669" name="Rectangle 68">
              <a:extLst>
                <a:ext uri="{FF2B5EF4-FFF2-40B4-BE49-F238E27FC236}">
                  <a16:creationId xmlns:a16="http://schemas.microsoft.com/office/drawing/2014/main" id="{EC6CCF26-EE7B-978E-B207-6861638CB80E}"/>
                </a:ext>
              </a:extLst>
            </p:cNvPr>
            <p:cNvSpPr>
              <a:spLocks noChangeArrowheads="1"/>
            </p:cNvSpPr>
            <p:nvPr/>
          </p:nvSpPr>
          <p:spPr bwMode="auto">
            <a:xfrm>
              <a:off x="2679" y="3700"/>
              <a:ext cx="1" cy="13"/>
            </a:xfrm>
            <a:prstGeom prst="rect">
              <a:avLst/>
            </a:prstGeom>
            <a:solidFill>
              <a:srgbClr val="FF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25670" name="Freeform 69">
              <a:extLst>
                <a:ext uri="{FF2B5EF4-FFF2-40B4-BE49-F238E27FC236}">
                  <a16:creationId xmlns:a16="http://schemas.microsoft.com/office/drawing/2014/main" id="{CB2A2E55-A34A-828E-A9C5-56875CE9A964}"/>
                </a:ext>
              </a:extLst>
            </p:cNvPr>
            <p:cNvSpPr>
              <a:spLocks/>
            </p:cNvSpPr>
            <p:nvPr/>
          </p:nvSpPr>
          <p:spPr bwMode="auto">
            <a:xfrm>
              <a:off x="2866" y="3710"/>
              <a:ext cx="223" cy="193"/>
            </a:xfrm>
            <a:custGeom>
              <a:avLst/>
              <a:gdLst>
                <a:gd name="T0" fmla="*/ 0 w 544"/>
                <a:gd name="T1" fmla="*/ 0 h 640"/>
                <a:gd name="T2" fmla="*/ 0 w 544"/>
                <a:gd name="T3" fmla="*/ 0 h 640"/>
                <a:gd name="T4" fmla="*/ 0 w 544"/>
                <a:gd name="T5" fmla="*/ 0 h 640"/>
                <a:gd name="T6" fmla="*/ 0 w 544"/>
                <a:gd name="T7" fmla="*/ 0 h 640"/>
                <a:gd name="T8" fmla="*/ 0 w 544"/>
                <a:gd name="T9" fmla="*/ 0 h 640"/>
                <a:gd name="T10" fmla="*/ 0 w 544"/>
                <a:gd name="T11" fmla="*/ 0 h 640"/>
                <a:gd name="T12" fmla="*/ 0 w 544"/>
                <a:gd name="T13" fmla="*/ 0 h 640"/>
                <a:gd name="T14" fmla="*/ 0 w 544"/>
                <a:gd name="T15" fmla="*/ 0 h 640"/>
                <a:gd name="T16" fmla="*/ 0 w 544"/>
                <a:gd name="T17" fmla="*/ 0 h 640"/>
                <a:gd name="T18" fmla="*/ 0 w 544"/>
                <a:gd name="T19" fmla="*/ 0 h 640"/>
                <a:gd name="T20" fmla="*/ 0 w 544"/>
                <a:gd name="T21" fmla="*/ 0 h 640"/>
                <a:gd name="T22" fmla="*/ 0 w 544"/>
                <a:gd name="T23" fmla="*/ 0 h 640"/>
                <a:gd name="T24" fmla="*/ 0 w 544"/>
                <a:gd name="T25" fmla="*/ 0 h 640"/>
                <a:gd name="T26" fmla="*/ 0 w 544"/>
                <a:gd name="T27" fmla="*/ 0 h 640"/>
                <a:gd name="T28" fmla="*/ 0 w 544"/>
                <a:gd name="T29" fmla="*/ 0 h 640"/>
                <a:gd name="T30" fmla="*/ 0 w 544"/>
                <a:gd name="T31" fmla="*/ 0 h 640"/>
                <a:gd name="T32" fmla="*/ 0 w 544"/>
                <a:gd name="T33" fmla="*/ 0 h 640"/>
                <a:gd name="T34" fmla="*/ 0 w 544"/>
                <a:gd name="T35" fmla="*/ 0 h 640"/>
                <a:gd name="T36" fmla="*/ 0 w 544"/>
                <a:gd name="T37" fmla="*/ 0 h 640"/>
                <a:gd name="T38" fmla="*/ 0 w 544"/>
                <a:gd name="T39" fmla="*/ 0 h 640"/>
                <a:gd name="T40" fmla="*/ 0 w 544"/>
                <a:gd name="T41" fmla="*/ 0 h 640"/>
                <a:gd name="T42" fmla="*/ 0 w 544"/>
                <a:gd name="T43" fmla="*/ 0 h 640"/>
                <a:gd name="T44" fmla="*/ 0 w 544"/>
                <a:gd name="T45" fmla="*/ 0 h 640"/>
                <a:gd name="T46" fmla="*/ 0 w 544"/>
                <a:gd name="T47" fmla="*/ 0 h 640"/>
                <a:gd name="T48" fmla="*/ 0 w 544"/>
                <a:gd name="T49" fmla="*/ 0 h 640"/>
                <a:gd name="T50" fmla="*/ 0 w 544"/>
                <a:gd name="T51" fmla="*/ 0 h 640"/>
                <a:gd name="T52" fmla="*/ 0 w 544"/>
                <a:gd name="T53" fmla="*/ 0 h 640"/>
                <a:gd name="T54" fmla="*/ 0 w 544"/>
                <a:gd name="T55" fmla="*/ 0 h 640"/>
                <a:gd name="T56" fmla="*/ 0 w 544"/>
                <a:gd name="T57" fmla="*/ 0 h 640"/>
                <a:gd name="T58" fmla="*/ 0 w 544"/>
                <a:gd name="T59" fmla="*/ 0 h 640"/>
                <a:gd name="T60" fmla="*/ 0 w 544"/>
                <a:gd name="T61" fmla="*/ 0 h 640"/>
                <a:gd name="T62" fmla="*/ 0 w 544"/>
                <a:gd name="T63" fmla="*/ 0 h 640"/>
                <a:gd name="T64" fmla="*/ 0 w 544"/>
                <a:gd name="T65" fmla="*/ 0 h 640"/>
                <a:gd name="T66" fmla="*/ 0 w 544"/>
                <a:gd name="T67" fmla="*/ 0 h 640"/>
                <a:gd name="T68" fmla="*/ 0 w 544"/>
                <a:gd name="T69" fmla="*/ 0 h 640"/>
                <a:gd name="T70" fmla="*/ 0 w 544"/>
                <a:gd name="T71" fmla="*/ 0 h 640"/>
                <a:gd name="T72" fmla="*/ 0 w 544"/>
                <a:gd name="T73" fmla="*/ 0 h 640"/>
                <a:gd name="T74" fmla="*/ 0 w 544"/>
                <a:gd name="T75" fmla="*/ 0 h 640"/>
                <a:gd name="T76" fmla="*/ 0 w 544"/>
                <a:gd name="T77" fmla="*/ 0 h 640"/>
                <a:gd name="T78" fmla="*/ 0 w 544"/>
                <a:gd name="T79" fmla="*/ 0 h 640"/>
                <a:gd name="T80" fmla="*/ 0 w 544"/>
                <a:gd name="T81" fmla="*/ 0 h 640"/>
                <a:gd name="T82" fmla="*/ 0 w 544"/>
                <a:gd name="T83" fmla="*/ 0 h 640"/>
                <a:gd name="T84" fmla="*/ 0 w 544"/>
                <a:gd name="T85" fmla="*/ 0 h 640"/>
                <a:gd name="T86" fmla="*/ 0 w 544"/>
                <a:gd name="T87" fmla="*/ 0 h 640"/>
                <a:gd name="T88" fmla="*/ 0 w 544"/>
                <a:gd name="T89" fmla="*/ 0 h 640"/>
                <a:gd name="T90" fmla="*/ 0 w 544"/>
                <a:gd name="T91" fmla="*/ 0 h 640"/>
                <a:gd name="T92" fmla="*/ 0 w 544"/>
                <a:gd name="T93" fmla="*/ 0 h 640"/>
                <a:gd name="T94" fmla="*/ 0 w 544"/>
                <a:gd name="T95" fmla="*/ 0 h 640"/>
                <a:gd name="T96" fmla="*/ 0 w 544"/>
                <a:gd name="T97" fmla="*/ 0 h 640"/>
                <a:gd name="T98" fmla="*/ 0 w 544"/>
                <a:gd name="T99" fmla="*/ 0 h 640"/>
                <a:gd name="T100" fmla="*/ 0 w 544"/>
                <a:gd name="T101" fmla="*/ 0 h 640"/>
                <a:gd name="T102" fmla="*/ 0 w 544"/>
                <a:gd name="T103" fmla="*/ 0 h 640"/>
                <a:gd name="T104" fmla="*/ 0 w 544"/>
                <a:gd name="T105" fmla="*/ 0 h 640"/>
                <a:gd name="T106" fmla="*/ 0 w 544"/>
                <a:gd name="T107" fmla="*/ 0 h 640"/>
                <a:gd name="T108" fmla="*/ 0 w 544"/>
                <a:gd name="T109" fmla="*/ 0 h 640"/>
                <a:gd name="T110" fmla="*/ 0 w 544"/>
                <a:gd name="T111" fmla="*/ 0 h 640"/>
                <a:gd name="T112" fmla="*/ 0 w 544"/>
                <a:gd name="T113" fmla="*/ 0 h 640"/>
                <a:gd name="T114" fmla="*/ 0 w 544"/>
                <a:gd name="T115" fmla="*/ 0 h 640"/>
                <a:gd name="T116" fmla="*/ 0 w 544"/>
                <a:gd name="T117" fmla="*/ 0 h 640"/>
                <a:gd name="T118" fmla="*/ 0 w 544"/>
                <a:gd name="T119" fmla="*/ 0 h 640"/>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544"/>
                <a:gd name="T181" fmla="*/ 0 h 640"/>
                <a:gd name="T182" fmla="*/ 544 w 544"/>
                <a:gd name="T183" fmla="*/ 640 h 640"/>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544" h="640">
                  <a:moveTo>
                    <a:pt x="544" y="13"/>
                  </a:moveTo>
                  <a:lnTo>
                    <a:pt x="524" y="32"/>
                  </a:lnTo>
                  <a:lnTo>
                    <a:pt x="506" y="53"/>
                  </a:lnTo>
                  <a:lnTo>
                    <a:pt x="488" y="74"/>
                  </a:lnTo>
                  <a:lnTo>
                    <a:pt x="471" y="94"/>
                  </a:lnTo>
                  <a:lnTo>
                    <a:pt x="455" y="115"/>
                  </a:lnTo>
                  <a:lnTo>
                    <a:pt x="438" y="136"/>
                  </a:lnTo>
                  <a:lnTo>
                    <a:pt x="423" y="157"/>
                  </a:lnTo>
                  <a:lnTo>
                    <a:pt x="407" y="177"/>
                  </a:lnTo>
                  <a:lnTo>
                    <a:pt x="390" y="198"/>
                  </a:lnTo>
                  <a:lnTo>
                    <a:pt x="374" y="220"/>
                  </a:lnTo>
                  <a:lnTo>
                    <a:pt x="358" y="241"/>
                  </a:lnTo>
                  <a:lnTo>
                    <a:pt x="342" y="260"/>
                  </a:lnTo>
                  <a:lnTo>
                    <a:pt x="325" y="281"/>
                  </a:lnTo>
                  <a:lnTo>
                    <a:pt x="306" y="302"/>
                  </a:lnTo>
                  <a:lnTo>
                    <a:pt x="288" y="321"/>
                  </a:lnTo>
                  <a:lnTo>
                    <a:pt x="268" y="341"/>
                  </a:lnTo>
                  <a:lnTo>
                    <a:pt x="266" y="348"/>
                  </a:lnTo>
                  <a:lnTo>
                    <a:pt x="263" y="354"/>
                  </a:lnTo>
                  <a:lnTo>
                    <a:pt x="257" y="358"/>
                  </a:lnTo>
                  <a:lnTo>
                    <a:pt x="252" y="362"/>
                  </a:lnTo>
                  <a:lnTo>
                    <a:pt x="246" y="366"/>
                  </a:lnTo>
                  <a:lnTo>
                    <a:pt x="241" y="371"/>
                  </a:lnTo>
                  <a:lnTo>
                    <a:pt x="236" y="375"/>
                  </a:lnTo>
                  <a:lnTo>
                    <a:pt x="233" y="382"/>
                  </a:lnTo>
                  <a:lnTo>
                    <a:pt x="220" y="398"/>
                  </a:lnTo>
                  <a:lnTo>
                    <a:pt x="206" y="415"/>
                  </a:lnTo>
                  <a:lnTo>
                    <a:pt x="193" y="431"/>
                  </a:lnTo>
                  <a:lnTo>
                    <a:pt x="181" y="446"/>
                  </a:lnTo>
                  <a:lnTo>
                    <a:pt x="168" y="462"/>
                  </a:lnTo>
                  <a:lnTo>
                    <a:pt x="154" y="477"/>
                  </a:lnTo>
                  <a:lnTo>
                    <a:pt x="142" y="493"/>
                  </a:lnTo>
                  <a:lnTo>
                    <a:pt x="129" y="508"/>
                  </a:lnTo>
                  <a:lnTo>
                    <a:pt x="115" y="524"/>
                  </a:lnTo>
                  <a:lnTo>
                    <a:pt x="102" y="539"/>
                  </a:lnTo>
                  <a:lnTo>
                    <a:pt x="89" y="554"/>
                  </a:lnTo>
                  <a:lnTo>
                    <a:pt x="75" y="570"/>
                  </a:lnTo>
                  <a:lnTo>
                    <a:pt x="61" y="585"/>
                  </a:lnTo>
                  <a:lnTo>
                    <a:pt x="47" y="601"/>
                  </a:lnTo>
                  <a:lnTo>
                    <a:pt x="33" y="616"/>
                  </a:lnTo>
                  <a:lnTo>
                    <a:pt x="18" y="632"/>
                  </a:lnTo>
                  <a:lnTo>
                    <a:pt x="0" y="640"/>
                  </a:lnTo>
                  <a:lnTo>
                    <a:pt x="33" y="600"/>
                  </a:lnTo>
                  <a:lnTo>
                    <a:pt x="67" y="560"/>
                  </a:lnTo>
                  <a:lnTo>
                    <a:pt x="101" y="521"/>
                  </a:lnTo>
                  <a:lnTo>
                    <a:pt x="135" y="480"/>
                  </a:lnTo>
                  <a:lnTo>
                    <a:pt x="169" y="440"/>
                  </a:lnTo>
                  <a:lnTo>
                    <a:pt x="204" y="401"/>
                  </a:lnTo>
                  <a:lnTo>
                    <a:pt x="238" y="362"/>
                  </a:lnTo>
                  <a:lnTo>
                    <a:pt x="272" y="321"/>
                  </a:lnTo>
                  <a:lnTo>
                    <a:pt x="306" y="282"/>
                  </a:lnTo>
                  <a:lnTo>
                    <a:pt x="340" y="242"/>
                  </a:lnTo>
                  <a:lnTo>
                    <a:pt x="373" y="201"/>
                  </a:lnTo>
                  <a:lnTo>
                    <a:pt x="405" y="162"/>
                  </a:lnTo>
                  <a:lnTo>
                    <a:pt x="439" y="122"/>
                  </a:lnTo>
                  <a:lnTo>
                    <a:pt x="470" y="82"/>
                  </a:lnTo>
                  <a:lnTo>
                    <a:pt x="501" y="41"/>
                  </a:lnTo>
                  <a:lnTo>
                    <a:pt x="532" y="0"/>
                  </a:lnTo>
                  <a:lnTo>
                    <a:pt x="544" y="0"/>
                  </a:lnTo>
                  <a:lnTo>
                    <a:pt x="544" y="13"/>
                  </a:ln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5671" name="Freeform 70">
              <a:extLst>
                <a:ext uri="{FF2B5EF4-FFF2-40B4-BE49-F238E27FC236}">
                  <a16:creationId xmlns:a16="http://schemas.microsoft.com/office/drawing/2014/main" id="{2AE07DD2-B2D9-93FB-2B99-27C9BF021E81}"/>
                </a:ext>
              </a:extLst>
            </p:cNvPr>
            <p:cNvSpPr>
              <a:spLocks/>
            </p:cNvSpPr>
            <p:nvPr/>
          </p:nvSpPr>
          <p:spPr bwMode="auto">
            <a:xfrm>
              <a:off x="2701" y="3715"/>
              <a:ext cx="5" cy="16"/>
            </a:xfrm>
            <a:custGeom>
              <a:avLst/>
              <a:gdLst>
                <a:gd name="T0" fmla="*/ 1 w 10"/>
                <a:gd name="T1" fmla="*/ 0 h 54"/>
                <a:gd name="T2" fmla="*/ 1 w 10"/>
                <a:gd name="T3" fmla="*/ 0 h 54"/>
                <a:gd name="T4" fmla="*/ 1 w 10"/>
                <a:gd name="T5" fmla="*/ 0 h 54"/>
                <a:gd name="T6" fmla="*/ 1 w 10"/>
                <a:gd name="T7" fmla="*/ 0 h 54"/>
                <a:gd name="T8" fmla="*/ 1 w 10"/>
                <a:gd name="T9" fmla="*/ 0 h 54"/>
                <a:gd name="T10" fmla="*/ 1 w 10"/>
                <a:gd name="T11" fmla="*/ 0 h 54"/>
                <a:gd name="T12" fmla="*/ 1 w 10"/>
                <a:gd name="T13" fmla="*/ 0 h 54"/>
                <a:gd name="T14" fmla="*/ 1 w 10"/>
                <a:gd name="T15" fmla="*/ 0 h 54"/>
                <a:gd name="T16" fmla="*/ 0 w 10"/>
                <a:gd name="T17" fmla="*/ 0 h 54"/>
                <a:gd name="T18" fmla="*/ 1 w 10"/>
                <a:gd name="T19" fmla="*/ 0 h 54"/>
                <a:gd name="T20" fmla="*/ 1 w 10"/>
                <a:gd name="T21" fmla="*/ 0 h 5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0"/>
                <a:gd name="T34" fmla="*/ 0 h 54"/>
                <a:gd name="T35" fmla="*/ 10 w 10"/>
                <a:gd name="T36" fmla="*/ 54 h 54"/>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0" h="54">
                  <a:moveTo>
                    <a:pt x="6" y="0"/>
                  </a:moveTo>
                  <a:lnTo>
                    <a:pt x="9" y="7"/>
                  </a:lnTo>
                  <a:lnTo>
                    <a:pt x="10" y="14"/>
                  </a:lnTo>
                  <a:lnTo>
                    <a:pt x="10" y="21"/>
                  </a:lnTo>
                  <a:lnTo>
                    <a:pt x="8" y="28"/>
                  </a:lnTo>
                  <a:lnTo>
                    <a:pt x="6" y="35"/>
                  </a:lnTo>
                  <a:lnTo>
                    <a:pt x="3" y="41"/>
                  </a:lnTo>
                  <a:lnTo>
                    <a:pt x="1" y="48"/>
                  </a:lnTo>
                  <a:lnTo>
                    <a:pt x="0" y="54"/>
                  </a:lnTo>
                  <a:lnTo>
                    <a:pt x="2" y="0"/>
                  </a:lnTo>
                  <a:lnTo>
                    <a:pt x="6" y="0"/>
                  </a:ln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5672" name="Freeform 71">
              <a:extLst>
                <a:ext uri="{FF2B5EF4-FFF2-40B4-BE49-F238E27FC236}">
                  <a16:creationId xmlns:a16="http://schemas.microsoft.com/office/drawing/2014/main" id="{99E27EF9-99D7-EBAD-6380-7EE0C1144BA8}"/>
                </a:ext>
              </a:extLst>
            </p:cNvPr>
            <p:cNvSpPr>
              <a:spLocks/>
            </p:cNvSpPr>
            <p:nvPr/>
          </p:nvSpPr>
          <p:spPr bwMode="auto">
            <a:xfrm>
              <a:off x="2594" y="3719"/>
              <a:ext cx="3" cy="18"/>
            </a:xfrm>
            <a:custGeom>
              <a:avLst/>
              <a:gdLst>
                <a:gd name="T0" fmla="*/ 0 w 9"/>
                <a:gd name="T1" fmla="*/ 0 h 56"/>
                <a:gd name="T2" fmla="*/ 0 w 9"/>
                <a:gd name="T3" fmla="*/ 0 h 56"/>
                <a:gd name="T4" fmla="*/ 0 w 9"/>
                <a:gd name="T5" fmla="*/ 0 h 56"/>
                <a:gd name="T6" fmla="*/ 0 w 9"/>
                <a:gd name="T7" fmla="*/ 0 h 56"/>
                <a:gd name="T8" fmla="*/ 0 w 9"/>
                <a:gd name="T9" fmla="*/ 0 h 56"/>
                <a:gd name="T10" fmla="*/ 0 w 9"/>
                <a:gd name="T11" fmla="*/ 0 h 56"/>
                <a:gd name="T12" fmla="*/ 0 w 9"/>
                <a:gd name="T13" fmla="*/ 0 h 56"/>
                <a:gd name="T14" fmla="*/ 0 w 9"/>
                <a:gd name="T15" fmla="*/ 0 h 56"/>
                <a:gd name="T16" fmla="*/ 0 w 9"/>
                <a:gd name="T17" fmla="*/ 0 h 56"/>
                <a:gd name="T18" fmla="*/ 0 w 9"/>
                <a:gd name="T19" fmla="*/ 0 h 56"/>
                <a:gd name="T20" fmla="*/ 0 w 9"/>
                <a:gd name="T21" fmla="*/ 0 h 56"/>
                <a:gd name="T22" fmla="*/ 0 w 9"/>
                <a:gd name="T23" fmla="*/ 0 h 56"/>
                <a:gd name="T24" fmla="*/ 0 w 9"/>
                <a:gd name="T25" fmla="*/ 0 h 56"/>
                <a:gd name="T26" fmla="*/ 0 w 9"/>
                <a:gd name="T27" fmla="*/ 0 h 56"/>
                <a:gd name="T28" fmla="*/ 0 w 9"/>
                <a:gd name="T29" fmla="*/ 0 h 56"/>
                <a:gd name="T30" fmla="*/ 0 w 9"/>
                <a:gd name="T31" fmla="*/ 0 h 56"/>
                <a:gd name="T32" fmla="*/ 0 w 9"/>
                <a:gd name="T33" fmla="*/ 0 h 56"/>
                <a:gd name="T34" fmla="*/ 0 w 9"/>
                <a:gd name="T35" fmla="*/ 0 h 56"/>
                <a:gd name="T36" fmla="*/ 0 w 9"/>
                <a:gd name="T37" fmla="*/ 0 h 56"/>
                <a:gd name="T38" fmla="*/ 0 w 9"/>
                <a:gd name="T39" fmla="*/ 0 h 56"/>
                <a:gd name="T40" fmla="*/ 0 w 9"/>
                <a:gd name="T41" fmla="*/ 0 h 56"/>
                <a:gd name="T42" fmla="*/ 0 w 9"/>
                <a:gd name="T43" fmla="*/ 0 h 5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9"/>
                <a:gd name="T67" fmla="*/ 0 h 56"/>
                <a:gd name="T68" fmla="*/ 9 w 9"/>
                <a:gd name="T69" fmla="*/ 56 h 5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9" h="56">
                  <a:moveTo>
                    <a:pt x="1" y="56"/>
                  </a:moveTo>
                  <a:lnTo>
                    <a:pt x="1" y="48"/>
                  </a:lnTo>
                  <a:lnTo>
                    <a:pt x="5" y="48"/>
                  </a:lnTo>
                  <a:lnTo>
                    <a:pt x="7" y="47"/>
                  </a:lnTo>
                  <a:lnTo>
                    <a:pt x="8" y="46"/>
                  </a:lnTo>
                  <a:lnTo>
                    <a:pt x="9" y="44"/>
                  </a:lnTo>
                  <a:lnTo>
                    <a:pt x="5" y="40"/>
                  </a:lnTo>
                  <a:lnTo>
                    <a:pt x="3" y="37"/>
                  </a:lnTo>
                  <a:lnTo>
                    <a:pt x="1" y="31"/>
                  </a:lnTo>
                  <a:lnTo>
                    <a:pt x="1" y="25"/>
                  </a:lnTo>
                  <a:lnTo>
                    <a:pt x="1" y="18"/>
                  </a:lnTo>
                  <a:lnTo>
                    <a:pt x="3" y="12"/>
                  </a:lnTo>
                  <a:lnTo>
                    <a:pt x="3" y="6"/>
                  </a:lnTo>
                  <a:lnTo>
                    <a:pt x="1" y="0"/>
                  </a:lnTo>
                  <a:lnTo>
                    <a:pt x="0" y="7"/>
                  </a:lnTo>
                  <a:lnTo>
                    <a:pt x="1" y="14"/>
                  </a:lnTo>
                  <a:lnTo>
                    <a:pt x="3" y="21"/>
                  </a:lnTo>
                  <a:lnTo>
                    <a:pt x="5" y="28"/>
                  </a:lnTo>
                  <a:lnTo>
                    <a:pt x="6" y="35"/>
                  </a:lnTo>
                  <a:lnTo>
                    <a:pt x="6" y="43"/>
                  </a:lnTo>
                  <a:lnTo>
                    <a:pt x="5" y="50"/>
                  </a:lnTo>
                  <a:lnTo>
                    <a:pt x="1" y="56"/>
                  </a:ln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5673" name="Freeform 72">
              <a:extLst>
                <a:ext uri="{FF2B5EF4-FFF2-40B4-BE49-F238E27FC236}">
                  <a16:creationId xmlns:a16="http://schemas.microsoft.com/office/drawing/2014/main" id="{66BCFA53-440C-C571-AF07-FE6F55B51565}"/>
                </a:ext>
              </a:extLst>
            </p:cNvPr>
            <p:cNvSpPr>
              <a:spLocks/>
            </p:cNvSpPr>
            <p:nvPr/>
          </p:nvSpPr>
          <p:spPr bwMode="auto">
            <a:xfrm>
              <a:off x="2891" y="3737"/>
              <a:ext cx="115" cy="112"/>
            </a:xfrm>
            <a:custGeom>
              <a:avLst/>
              <a:gdLst>
                <a:gd name="T0" fmla="*/ 0 w 281"/>
                <a:gd name="T1" fmla="*/ 0 h 368"/>
                <a:gd name="T2" fmla="*/ 0 w 281"/>
                <a:gd name="T3" fmla="*/ 0 h 368"/>
                <a:gd name="T4" fmla="*/ 0 w 281"/>
                <a:gd name="T5" fmla="*/ 0 h 368"/>
                <a:gd name="T6" fmla="*/ 0 w 281"/>
                <a:gd name="T7" fmla="*/ 0 h 368"/>
                <a:gd name="T8" fmla="*/ 0 w 281"/>
                <a:gd name="T9" fmla="*/ 0 h 368"/>
                <a:gd name="T10" fmla="*/ 0 w 281"/>
                <a:gd name="T11" fmla="*/ 0 h 368"/>
                <a:gd name="T12" fmla="*/ 0 w 281"/>
                <a:gd name="T13" fmla="*/ 0 h 368"/>
                <a:gd name="T14" fmla="*/ 0 w 281"/>
                <a:gd name="T15" fmla="*/ 0 h 368"/>
                <a:gd name="T16" fmla="*/ 0 w 281"/>
                <a:gd name="T17" fmla="*/ 0 h 368"/>
                <a:gd name="T18" fmla="*/ 0 w 281"/>
                <a:gd name="T19" fmla="*/ 0 h 368"/>
                <a:gd name="T20" fmla="*/ 0 w 281"/>
                <a:gd name="T21" fmla="*/ 0 h 368"/>
                <a:gd name="T22" fmla="*/ 0 w 281"/>
                <a:gd name="T23" fmla="*/ 0 h 368"/>
                <a:gd name="T24" fmla="*/ 0 w 281"/>
                <a:gd name="T25" fmla="*/ 0 h 368"/>
                <a:gd name="T26" fmla="*/ 0 w 281"/>
                <a:gd name="T27" fmla="*/ 0 h 368"/>
                <a:gd name="T28" fmla="*/ 0 w 281"/>
                <a:gd name="T29" fmla="*/ 0 h 368"/>
                <a:gd name="T30" fmla="*/ 0 w 281"/>
                <a:gd name="T31" fmla="*/ 0 h 368"/>
                <a:gd name="T32" fmla="*/ 0 w 281"/>
                <a:gd name="T33" fmla="*/ 0 h 368"/>
                <a:gd name="T34" fmla="*/ 0 w 281"/>
                <a:gd name="T35" fmla="*/ 0 h 368"/>
                <a:gd name="T36" fmla="*/ 0 w 281"/>
                <a:gd name="T37" fmla="*/ 0 h 368"/>
                <a:gd name="T38" fmla="*/ 0 w 281"/>
                <a:gd name="T39" fmla="*/ 0 h 368"/>
                <a:gd name="T40" fmla="*/ 0 w 281"/>
                <a:gd name="T41" fmla="*/ 0 h 368"/>
                <a:gd name="T42" fmla="*/ 0 w 281"/>
                <a:gd name="T43" fmla="*/ 0 h 368"/>
                <a:gd name="T44" fmla="*/ 0 w 281"/>
                <a:gd name="T45" fmla="*/ 0 h 368"/>
                <a:gd name="T46" fmla="*/ 0 w 281"/>
                <a:gd name="T47" fmla="*/ 0 h 368"/>
                <a:gd name="T48" fmla="*/ 0 w 281"/>
                <a:gd name="T49" fmla="*/ 0 h 368"/>
                <a:gd name="T50" fmla="*/ 0 w 281"/>
                <a:gd name="T51" fmla="*/ 0 h 368"/>
                <a:gd name="T52" fmla="*/ 0 w 281"/>
                <a:gd name="T53" fmla="*/ 0 h 368"/>
                <a:gd name="T54" fmla="*/ 0 w 281"/>
                <a:gd name="T55" fmla="*/ 0 h 368"/>
                <a:gd name="T56" fmla="*/ 0 w 281"/>
                <a:gd name="T57" fmla="*/ 0 h 368"/>
                <a:gd name="T58" fmla="*/ 0 w 281"/>
                <a:gd name="T59" fmla="*/ 0 h 368"/>
                <a:gd name="T60" fmla="*/ 0 w 281"/>
                <a:gd name="T61" fmla="*/ 0 h 368"/>
                <a:gd name="T62" fmla="*/ 0 w 281"/>
                <a:gd name="T63" fmla="*/ 0 h 368"/>
                <a:gd name="T64" fmla="*/ 0 w 281"/>
                <a:gd name="T65" fmla="*/ 0 h 368"/>
                <a:gd name="T66" fmla="*/ 0 w 281"/>
                <a:gd name="T67" fmla="*/ 0 h 368"/>
                <a:gd name="T68" fmla="*/ 0 w 281"/>
                <a:gd name="T69" fmla="*/ 0 h 368"/>
                <a:gd name="T70" fmla="*/ 0 w 281"/>
                <a:gd name="T71" fmla="*/ 0 h 368"/>
                <a:gd name="T72" fmla="*/ 0 w 281"/>
                <a:gd name="T73" fmla="*/ 0 h 368"/>
                <a:gd name="T74" fmla="*/ 0 w 281"/>
                <a:gd name="T75" fmla="*/ 0 h 368"/>
                <a:gd name="T76" fmla="*/ 0 w 281"/>
                <a:gd name="T77" fmla="*/ 0 h 368"/>
                <a:gd name="T78" fmla="*/ 0 w 281"/>
                <a:gd name="T79" fmla="*/ 0 h 368"/>
                <a:gd name="T80" fmla="*/ 0 w 281"/>
                <a:gd name="T81" fmla="*/ 0 h 368"/>
                <a:gd name="T82" fmla="*/ 0 w 281"/>
                <a:gd name="T83" fmla="*/ 0 h 368"/>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281"/>
                <a:gd name="T127" fmla="*/ 0 h 368"/>
                <a:gd name="T128" fmla="*/ 281 w 281"/>
                <a:gd name="T129" fmla="*/ 368 h 368"/>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281" h="368">
                  <a:moveTo>
                    <a:pt x="223" y="97"/>
                  </a:moveTo>
                  <a:lnTo>
                    <a:pt x="209" y="113"/>
                  </a:lnTo>
                  <a:lnTo>
                    <a:pt x="195" y="129"/>
                  </a:lnTo>
                  <a:lnTo>
                    <a:pt x="181" y="145"/>
                  </a:lnTo>
                  <a:lnTo>
                    <a:pt x="168" y="162"/>
                  </a:lnTo>
                  <a:lnTo>
                    <a:pt x="154" y="180"/>
                  </a:lnTo>
                  <a:lnTo>
                    <a:pt x="142" y="197"/>
                  </a:lnTo>
                  <a:lnTo>
                    <a:pt x="128" y="214"/>
                  </a:lnTo>
                  <a:lnTo>
                    <a:pt x="115" y="231"/>
                  </a:lnTo>
                  <a:lnTo>
                    <a:pt x="101" y="250"/>
                  </a:lnTo>
                  <a:lnTo>
                    <a:pt x="89" y="267"/>
                  </a:lnTo>
                  <a:lnTo>
                    <a:pt x="75" y="284"/>
                  </a:lnTo>
                  <a:lnTo>
                    <a:pt x="61" y="302"/>
                  </a:lnTo>
                  <a:lnTo>
                    <a:pt x="47" y="319"/>
                  </a:lnTo>
                  <a:lnTo>
                    <a:pt x="33" y="336"/>
                  </a:lnTo>
                  <a:lnTo>
                    <a:pt x="18" y="352"/>
                  </a:lnTo>
                  <a:lnTo>
                    <a:pt x="3" y="368"/>
                  </a:lnTo>
                  <a:lnTo>
                    <a:pt x="0" y="365"/>
                  </a:lnTo>
                  <a:lnTo>
                    <a:pt x="18" y="343"/>
                  </a:lnTo>
                  <a:lnTo>
                    <a:pt x="36" y="321"/>
                  </a:lnTo>
                  <a:lnTo>
                    <a:pt x="53" y="299"/>
                  </a:lnTo>
                  <a:lnTo>
                    <a:pt x="70" y="276"/>
                  </a:lnTo>
                  <a:lnTo>
                    <a:pt x="87" y="253"/>
                  </a:lnTo>
                  <a:lnTo>
                    <a:pt x="104" y="230"/>
                  </a:lnTo>
                  <a:lnTo>
                    <a:pt x="121" y="207"/>
                  </a:lnTo>
                  <a:lnTo>
                    <a:pt x="137" y="184"/>
                  </a:lnTo>
                  <a:lnTo>
                    <a:pt x="154" y="160"/>
                  </a:lnTo>
                  <a:lnTo>
                    <a:pt x="171" y="137"/>
                  </a:lnTo>
                  <a:lnTo>
                    <a:pt x="189" y="114"/>
                  </a:lnTo>
                  <a:lnTo>
                    <a:pt x="206" y="91"/>
                  </a:lnTo>
                  <a:lnTo>
                    <a:pt x="224" y="68"/>
                  </a:lnTo>
                  <a:lnTo>
                    <a:pt x="243" y="45"/>
                  </a:lnTo>
                  <a:lnTo>
                    <a:pt x="261" y="22"/>
                  </a:lnTo>
                  <a:lnTo>
                    <a:pt x="281" y="0"/>
                  </a:lnTo>
                  <a:lnTo>
                    <a:pt x="279" y="14"/>
                  </a:lnTo>
                  <a:lnTo>
                    <a:pt x="274" y="25"/>
                  </a:lnTo>
                  <a:lnTo>
                    <a:pt x="267" y="37"/>
                  </a:lnTo>
                  <a:lnTo>
                    <a:pt x="259" y="48"/>
                  </a:lnTo>
                  <a:lnTo>
                    <a:pt x="250" y="60"/>
                  </a:lnTo>
                  <a:lnTo>
                    <a:pt x="241" y="71"/>
                  </a:lnTo>
                  <a:lnTo>
                    <a:pt x="231" y="84"/>
                  </a:lnTo>
                  <a:lnTo>
                    <a:pt x="223" y="97"/>
                  </a:ln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5674" name="Freeform 73">
              <a:extLst>
                <a:ext uri="{FF2B5EF4-FFF2-40B4-BE49-F238E27FC236}">
                  <a16:creationId xmlns:a16="http://schemas.microsoft.com/office/drawing/2014/main" id="{BCDB2000-D361-C3B0-F91E-623C479E90C3}"/>
                </a:ext>
              </a:extLst>
            </p:cNvPr>
            <p:cNvSpPr>
              <a:spLocks/>
            </p:cNvSpPr>
            <p:nvPr/>
          </p:nvSpPr>
          <p:spPr bwMode="auto">
            <a:xfrm>
              <a:off x="2168" y="3743"/>
              <a:ext cx="44" cy="36"/>
            </a:xfrm>
            <a:custGeom>
              <a:avLst/>
              <a:gdLst>
                <a:gd name="T0" fmla="*/ 0 w 107"/>
                <a:gd name="T1" fmla="*/ 0 h 119"/>
                <a:gd name="T2" fmla="*/ 0 w 107"/>
                <a:gd name="T3" fmla="*/ 0 h 119"/>
                <a:gd name="T4" fmla="*/ 0 w 107"/>
                <a:gd name="T5" fmla="*/ 0 h 119"/>
                <a:gd name="T6" fmla="*/ 0 w 107"/>
                <a:gd name="T7" fmla="*/ 0 h 119"/>
                <a:gd name="T8" fmla="*/ 0 w 107"/>
                <a:gd name="T9" fmla="*/ 0 h 119"/>
                <a:gd name="T10" fmla="*/ 0 w 107"/>
                <a:gd name="T11" fmla="*/ 0 h 119"/>
                <a:gd name="T12" fmla="*/ 0 w 107"/>
                <a:gd name="T13" fmla="*/ 0 h 119"/>
                <a:gd name="T14" fmla="*/ 0 w 107"/>
                <a:gd name="T15" fmla="*/ 0 h 119"/>
                <a:gd name="T16" fmla="*/ 0 w 107"/>
                <a:gd name="T17" fmla="*/ 0 h 119"/>
                <a:gd name="T18" fmla="*/ 0 w 107"/>
                <a:gd name="T19" fmla="*/ 0 h 119"/>
                <a:gd name="T20" fmla="*/ 0 w 107"/>
                <a:gd name="T21" fmla="*/ 0 h 119"/>
                <a:gd name="T22" fmla="*/ 0 w 107"/>
                <a:gd name="T23" fmla="*/ 0 h 119"/>
                <a:gd name="T24" fmla="*/ 0 w 107"/>
                <a:gd name="T25" fmla="*/ 0 h 119"/>
                <a:gd name="T26" fmla="*/ 0 w 107"/>
                <a:gd name="T27" fmla="*/ 0 h 119"/>
                <a:gd name="T28" fmla="*/ 0 w 107"/>
                <a:gd name="T29" fmla="*/ 0 h 119"/>
                <a:gd name="T30" fmla="*/ 0 w 107"/>
                <a:gd name="T31" fmla="*/ 0 h 119"/>
                <a:gd name="T32" fmla="*/ 0 w 107"/>
                <a:gd name="T33" fmla="*/ 0 h 119"/>
                <a:gd name="T34" fmla="*/ 0 w 107"/>
                <a:gd name="T35" fmla="*/ 0 h 119"/>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07"/>
                <a:gd name="T55" fmla="*/ 0 h 119"/>
                <a:gd name="T56" fmla="*/ 107 w 107"/>
                <a:gd name="T57" fmla="*/ 119 h 119"/>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07" h="119">
                  <a:moveTo>
                    <a:pt x="107" y="119"/>
                  </a:moveTo>
                  <a:lnTo>
                    <a:pt x="92" y="109"/>
                  </a:lnTo>
                  <a:lnTo>
                    <a:pt x="79" y="97"/>
                  </a:lnTo>
                  <a:lnTo>
                    <a:pt x="65" y="85"/>
                  </a:lnTo>
                  <a:lnTo>
                    <a:pt x="52" y="70"/>
                  </a:lnTo>
                  <a:lnTo>
                    <a:pt x="40" y="55"/>
                  </a:lnTo>
                  <a:lnTo>
                    <a:pt x="27" y="40"/>
                  </a:lnTo>
                  <a:lnTo>
                    <a:pt x="14" y="26"/>
                  </a:lnTo>
                  <a:lnTo>
                    <a:pt x="0" y="12"/>
                  </a:lnTo>
                  <a:lnTo>
                    <a:pt x="4" y="0"/>
                  </a:lnTo>
                  <a:lnTo>
                    <a:pt x="21" y="13"/>
                  </a:lnTo>
                  <a:lnTo>
                    <a:pt x="36" y="27"/>
                  </a:lnTo>
                  <a:lnTo>
                    <a:pt x="50" y="42"/>
                  </a:lnTo>
                  <a:lnTo>
                    <a:pt x="61" y="56"/>
                  </a:lnTo>
                  <a:lnTo>
                    <a:pt x="73" y="72"/>
                  </a:lnTo>
                  <a:lnTo>
                    <a:pt x="84" y="87"/>
                  </a:lnTo>
                  <a:lnTo>
                    <a:pt x="96" y="103"/>
                  </a:lnTo>
                  <a:lnTo>
                    <a:pt x="107" y="119"/>
                  </a:ln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5675" name="Freeform 74">
              <a:extLst>
                <a:ext uri="{FF2B5EF4-FFF2-40B4-BE49-F238E27FC236}">
                  <a16:creationId xmlns:a16="http://schemas.microsoft.com/office/drawing/2014/main" id="{EB5E0BE7-F062-4620-F77A-82E060100B92}"/>
                </a:ext>
              </a:extLst>
            </p:cNvPr>
            <p:cNvSpPr>
              <a:spLocks/>
            </p:cNvSpPr>
            <p:nvPr/>
          </p:nvSpPr>
          <p:spPr bwMode="auto">
            <a:xfrm>
              <a:off x="2596" y="3743"/>
              <a:ext cx="4" cy="11"/>
            </a:xfrm>
            <a:custGeom>
              <a:avLst/>
              <a:gdLst>
                <a:gd name="T0" fmla="*/ 0 w 8"/>
                <a:gd name="T1" fmla="*/ 0 h 35"/>
                <a:gd name="T2" fmla="*/ 1 w 8"/>
                <a:gd name="T3" fmla="*/ 0 h 35"/>
                <a:gd name="T4" fmla="*/ 1 w 8"/>
                <a:gd name="T5" fmla="*/ 0 h 35"/>
                <a:gd name="T6" fmla="*/ 0 w 8"/>
                <a:gd name="T7" fmla="*/ 0 h 35"/>
                <a:gd name="T8" fmla="*/ 0 60000 65536"/>
                <a:gd name="T9" fmla="*/ 0 60000 65536"/>
                <a:gd name="T10" fmla="*/ 0 60000 65536"/>
                <a:gd name="T11" fmla="*/ 0 60000 65536"/>
                <a:gd name="T12" fmla="*/ 0 w 8"/>
                <a:gd name="T13" fmla="*/ 0 h 35"/>
                <a:gd name="T14" fmla="*/ 8 w 8"/>
                <a:gd name="T15" fmla="*/ 35 h 35"/>
              </a:gdLst>
              <a:ahLst/>
              <a:cxnLst>
                <a:cxn ang="T8">
                  <a:pos x="T0" y="T1"/>
                </a:cxn>
                <a:cxn ang="T9">
                  <a:pos x="T2" y="T3"/>
                </a:cxn>
                <a:cxn ang="T10">
                  <a:pos x="T4" y="T5"/>
                </a:cxn>
                <a:cxn ang="T11">
                  <a:pos x="T6" y="T7"/>
                </a:cxn>
              </a:cxnLst>
              <a:rect l="T12" t="T13" r="T14" b="T15"/>
              <a:pathLst>
                <a:path w="8" h="35">
                  <a:moveTo>
                    <a:pt x="0" y="35"/>
                  </a:moveTo>
                  <a:lnTo>
                    <a:pt x="3" y="0"/>
                  </a:lnTo>
                  <a:lnTo>
                    <a:pt x="8" y="27"/>
                  </a:lnTo>
                  <a:lnTo>
                    <a:pt x="0" y="35"/>
                  </a:ln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5676" name="Freeform 75">
              <a:extLst>
                <a:ext uri="{FF2B5EF4-FFF2-40B4-BE49-F238E27FC236}">
                  <a16:creationId xmlns:a16="http://schemas.microsoft.com/office/drawing/2014/main" id="{2F13C09E-A990-3037-4B2D-AFA0A9312A64}"/>
                </a:ext>
              </a:extLst>
            </p:cNvPr>
            <p:cNvSpPr>
              <a:spLocks/>
            </p:cNvSpPr>
            <p:nvPr/>
          </p:nvSpPr>
          <p:spPr bwMode="auto">
            <a:xfrm>
              <a:off x="2428" y="3744"/>
              <a:ext cx="14" cy="20"/>
            </a:xfrm>
            <a:custGeom>
              <a:avLst/>
              <a:gdLst>
                <a:gd name="T0" fmla="*/ 0 w 36"/>
                <a:gd name="T1" fmla="*/ 0 h 66"/>
                <a:gd name="T2" fmla="*/ 0 w 36"/>
                <a:gd name="T3" fmla="*/ 0 h 66"/>
                <a:gd name="T4" fmla="*/ 0 w 36"/>
                <a:gd name="T5" fmla="*/ 0 h 66"/>
                <a:gd name="T6" fmla="*/ 0 w 36"/>
                <a:gd name="T7" fmla="*/ 0 h 66"/>
                <a:gd name="T8" fmla="*/ 0 w 36"/>
                <a:gd name="T9" fmla="*/ 0 h 66"/>
                <a:gd name="T10" fmla="*/ 0 w 36"/>
                <a:gd name="T11" fmla="*/ 0 h 66"/>
                <a:gd name="T12" fmla="*/ 0 w 36"/>
                <a:gd name="T13" fmla="*/ 0 h 66"/>
                <a:gd name="T14" fmla="*/ 0 w 36"/>
                <a:gd name="T15" fmla="*/ 0 h 66"/>
                <a:gd name="T16" fmla="*/ 0 w 36"/>
                <a:gd name="T17" fmla="*/ 0 h 66"/>
                <a:gd name="T18" fmla="*/ 0 w 36"/>
                <a:gd name="T19" fmla="*/ 0 h 66"/>
                <a:gd name="T20" fmla="*/ 0 w 36"/>
                <a:gd name="T21" fmla="*/ 0 h 66"/>
                <a:gd name="T22" fmla="*/ 0 w 36"/>
                <a:gd name="T23" fmla="*/ 0 h 66"/>
                <a:gd name="T24" fmla="*/ 0 w 36"/>
                <a:gd name="T25" fmla="*/ 0 h 66"/>
                <a:gd name="T26" fmla="*/ 0 w 36"/>
                <a:gd name="T27" fmla="*/ 0 h 66"/>
                <a:gd name="T28" fmla="*/ 0 w 36"/>
                <a:gd name="T29" fmla="*/ 0 h 66"/>
                <a:gd name="T30" fmla="*/ 0 w 36"/>
                <a:gd name="T31" fmla="*/ 0 h 66"/>
                <a:gd name="T32" fmla="*/ 0 w 36"/>
                <a:gd name="T33" fmla="*/ 0 h 6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6"/>
                <a:gd name="T52" fmla="*/ 0 h 66"/>
                <a:gd name="T53" fmla="*/ 36 w 36"/>
                <a:gd name="T54" fmla="*/ 66 h 6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6" h="66">
                  <a:moveTo>
                    <a:pt x="36" y="66"/>
                  </a:moveTo>
                  <a:lnTo>
                    <a:pt x="29" y="59"/>
                  </a:lnTo>
                  <a:lnTo>
                    <a:pt x="23" y="52"/>
                  </a:lnTo>
                  <a:lnTo>
                    <a:pt x="18" y="44"/>
                  </a:lnTo>
                  <a:lnTo>
                    <a:pt x="14" y="36"/>
                  </a:lnTo>
                  <a:lnTo>
                    <a:pt x="10" y="26"/>
                  </a:lnTo>
                  <a:lnTo>
                    <a:pt x="7" y="17"/>
                  </a:lnTo>
                  <a:lnTo>
                    <a:pt x="3" y="9"/>
                  </a:lnTo>
                  <a:lnTo>
                    <a:pt x="0" y="0"/>
                  </a:lnTo>
                  <a:lnTo>
                    <a:pt x="6" y="7"/>
                  </a:lnTo>
                  <a:lnTo>
                    <a:pt x="11" y="14"/>
                  </a:lnTo>
                  <a:lnTo>
                    <a:pt x="17" y="22"/>
                  </a:lnTo>
                  <a:lnTo>
                    <a:pt x="22" y="30"/>
                  </a:lnTo>
                  <a:lnTo>
                    <a:pt x="26" y="39"/>
                  </a:lnTo>
                  <a:lnTo>
                    <a:pt x="30" y="47"/>
                  </a:lnTo>
                  <a:lnTo>
                    <a:pt x="33" y="56"/>
                  </a:lnTo>
                  <a:lnTo>
                    <a:pt x="36" y="66"/>
                  </a:ln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5677" name="Freeform 76">
              <a:extLst>
                <a:ext uri="{FF2B5EF4-FFF2-40B4-BE49-F238E27FC236}">
                  <a16:creationId xmlns:a16="http://schemas.microsoft.com/office/drawing/2014/main" id="{014B7995-6B6F-585F-27B8-DC82ABF1E868}"/>
                </a:ext>
              </a:extLst>
            </p:cNvPr>
            <p:cNvSpPr>
              <a:spLocks/>
            </p:cNvSpPr>
            <p:nvPr/>
          </p:nvSpPr>
          <p:spPr bwMode="auto">
            <a:xfrm>
              <a:off x="2954" y="3748"/>
              <a:ext cx="30" cy="30"/>
            </a:xfrm>
            <a:custGeom>
              <a:avLst/>
              <a:gdLst>
                <a:gd name="T0" fmla="*/ 0 w 74"/>
                <a:gd name="T1" fmla="*/ 0 h 99"/>
                <a:gd name="T2" fmla="*/ 0 w 74"/>
                <a:gd name="T3" fmla="*/ 0 h 99"/>
                <a:gd name="T4" fmla="*/ 0 w 74"/>
                <a:gd name="T5" fmla="*/ 0 h 99"/>
                <a:gd name="T6" fmla="*/ 0 w 74"/>
                <a:gd name="T7" fmla="*/ 0 h 99"/>
                <a:gd name="T8" fmla="*/ 0 w 74"/>
                <a:gd name="T9" fmla="*/ 0 h 99"/>
                <a:gd name="T10" fmla="*/ 0 w 74"/>
                <a:gd name="T11" fmla="*/ 0 h 99"/>
                <a:gd name="T12" fmla="*/ 0 w 74"/>
                <a:gd name="T13" fmla="*/ 0 h 99"/>
                <a:gd name="T14" fmla="*/ 0 w 74"/>
                <a:gd name="T15" fmla="*/ 0 h 99"/>
                <a:gd name="T16" fmla="*/ 0 w 74"/>
                <a:gd name="T17" fmla="*/ 0 h 99"/>
                <a:gd name="T18" fmla="*/ 0 w 74"/>
                <a:gd name="T19" fmla="*/ 0 h 99"/>
                <a:gd name="T20" fmla="*/ 0 w 74"/>
                <a:gd name="T21" fmla="*/ 0 h 99"/>
                <a:gd name="T22" fmla="*/ 0 w 74"/>
                <a:gd name="T23" fmla="*/ 0 h 99"/>
                <a:gd name="T24" fmla="*/ 0 w 74"/>
                <a:gd name="T25" fmla="*/ 0 h 99"/>
                <a:gd name="T26" fmla="*/ 0 w 74"/>
                <a:gd name="T27" fmla="*/ 0 h 99"/>
                <a:gd name="T28" fmla="*/ 0 w 74"/>
                <a:gd name="T29" fmla="*/ 0 h 99"/>
                <a:gd name="T30" fmla="*/ 0 w 74"/>
                <a:gd name="T31" fmla="*/ 0 h 99"/>
                <a:gd name="T32" fmla="*/ 0 w 74"/>
                <a:gd name="T33" fmla="*/ 0 h 99"/>
                <a:gd name="T34" fmla="*/ 0 w 74"/>
                <a:gd name="T35" fmla="*/ 0 h 99"/>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74"/>
                <a:gd name="T55" fmla="*/ 0 h 99"/>
                <a:gd name="T56" fmla="*/ 74 w 74"/>
                <a:gd name="T57" fmla="*/ 99 h 99"/>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74" h="99">
                  <a:moveTo>
                    <a:pt x="74" y="0"/>
                  </a:moveTo>
                  <a:lnTo>
                    <a:pt x="70" y="12"/>
                  </a:lnTo>
                  <a:lnTo>
                    <a:pt x="64" y="25"/>
                  </a:lnTo>
                  <a:lnTo>
                    <a:pt x="54" y="38"/>
                  </a:lnTo>
                  <a:lnTo>
                    <a:pt x="44" y="50"/>
                  </a:lnTo>
                  <a:lnTo>
                    <a:pt x="32" y="63"/>
                  </a:lnTo>
                  <a:lnTo>
                    <a:pt x="20" y="74"/>
                  </a:lnTo>
                  <a:lnTo>
                    <a:pt x="9" y="87"/>
                  </a:lnTo>
                  <a:lnTo>
                    <a:pt x="0" y="99"/>
                  </a:lnTo>
                  <a:lnTo>
                    <a:pt x="5" y="89"/>
                  </a:lnTo>
                  <a:lnTo>
                    <a:pt x="12" y="79"/>
                  </a:lnTo>
                  <a:lnTo>
                    <a:pt x="19" y="66"/>
                  </a:lnTo>
                  <a:lnTo>
                    <a:pt x="28" y="53"/>
                  </a:lnTo>
                  <a:lnTo>
                    <a:pt x="36" y="39"/>
                  </a:lnTo>
                  <a:lnTo>
                    <a:pt x="45" y="25"/>
                  </a:lnTo>
                  <a:lnTo>
                    <a:pt x="53" y="12"/>
                  </a:lnTo>
                  <a:lnTo>
                    <a:pt x="61" y="0"/>
                  </a:lnTo>
                  <a:lnTo>
                    <a:pt x="74" y="0"/>
                  </a:ln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5678" name="Freeform 77">
              <a:extLst>
                <a:ext uri="{FF2B5EF4-FFF2-40B4-BE49-F238E27FC236}">
                  <a16:creationId xmlns:a16="http://schemas.microsoft.com/office/drawing/2014/main" id="{1AF779BE-89F0-8F1F-712A-43EDF6FDD3DB}"/>
                </a:ext>
              </a:extLst>
            </p:cNvPr>
            <p:cNvSpPr>
              <a:spLocks/>
            </p:cNvSpPr>
            <p:nvPr/>
          </p:nvSpPr>
          <p:spPr bwMode="auto">
            <a:xfrm>
              <a:off x="2872" y="3761"/>
              <a:ext cx="5" cy="4"/>
            </a:xfrm>
            <a:custGeom>
              <a:avLst/>
              <a:gdLst>
                <a:gd name="T0" fmla="*/ 0 w 11"/>
                <a:gd name="T1" fmla="*/ 0 h 16"/>
                <a:gd name="T2" fmla="*/ 0 w 11"/>
                <a:gd name="T3" fmla="*/ 0 h 16"/>
                <a:gd name="T4" fmla="*/ 0 w 11"/>
                <a:gd name="T5" fmla="*/ 0 h 16"/>
                <a:gd name="T6" fmla="*/ 0 60000 65536"/>
                <a:gd name="T7" fmla="*/ 0 60000 65536"/>
                <a:gd name="T8" fmla="*/ 0 60000 65536"/>
                <a:gd name="T9" fmla="*/ 0 w 11"/>
                <a:gd name="T10" fmla="*/ 0 h 16"/>
                <a:gd name="T11" fmla="*/ 11 w 11"/>
                <a:gd name="T12" fmla="*/ 16 h 16"/>
              </a:gdLst>
              <a:ahLst/>
              <a:cxnLst>
                <a:cxn ang="T6">
                  <a:pos x="T0" y="T1"/>
                </a:cxn>
                <a:cxn ang="T7">
                  <a:pos x="T2" y="T3"/>
                </a:cxn>
                <a:cxn ang="T8">
                  <a:pos x="T4" y="T5"/>
                </a:cxn>
              </a:cxnLst>
              <a:rect l="T9" t="T10" r="T11" b="T12"/>
              <a:pathLst>
                <a:path w="11" h="16">
                  <a:moveTo>
                    <a:pt x="11" y="0"/>
                  </a:moveTo>
                  <a:lnTo>
                    <a:pt x="0" y="16"/>
                  </a:lnTo>
                  <a:lnTo>
                    <a:pt x="11" y="0"/>
                  </a:ln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5679" name="Freeform 78">
              <a:extLst>
                <a:ext uri="{FF2B5EF4-FFF2-40B4-BE49-F238E27FC236}">
                  <a16:creationId xmlns:a16="http://schemas.microsoft.com/office/drawing/2014/main" id="{70C50C55-EE67-997E-D5CB-FDE518117DA7}"/>
                </a:ext>
              </a:extLst>
            </p:cNvPr>
            <p:cNvSpPr>
              <a:spLocks/>
            </p:cNvSpPr>
            <p:nvPr/>
          </p:nvSpPr>
          <p:spPr bwMode="auto">
            <a:xfrm>
              <a:off x="3044" y="3781"/>
              <a:ext cx="64" cy="44"/>
            </a:xfrm>
            <a:custGeom>
              <a:avLst/>
              <a:gdLst>
                <a:gd name="T0" fmla="*/ 0 w 157"/>
                <a:gd name="T1" fmla="*/ 0 h 148"/>
                <a:gd name="T2" fmla="*/ 0 w 157"/>
                <a:gd name="T3" fmla="*/ 0 h 148"/>
                <a:gd name="T4" fmla="*/ 0 w 157"/>
                <a:gd name="T5" fmla="*/ 0 h 148"/>
                <a:gd name="T6" fmla="*/ 0 w 157"/>
                <a:gd name="T7" fmla="*/ 0 h 148"/>
                <a:gd name="T8" fmla="*/ 0 w 157"/>
                <a:gd name="T9" fmla="*/ 0 h 148"/>
                <a:gd name="T10" fmla="*/ 0 w 157"/>
                <a:gd name="T11" fmla="*/ 0 h 148"/>
                <a:gd name="T12" fmla="*/ 0 w 157"/>
                <a:gd name="T13" fmla="*/ 0 h 148"/>
                <a:gd name="T14" fmla="*/ 0 w 157"/>
                <a:gd name="T15" fmla="*/ 0 h 148"/>
                <a:gd name="T16" fmla="*/ 0 w 157"/>
                <a:gd name="T17" fmla="*/ 0 h 148"/>
                <a:gd name="T18" fmla="*/ 0 w 157"/>
                <a:gd name="T19" fmla="*/ 0 h 148"/>
                <a:gd name="T20" fmla="*/ 0 w 157"/>
                <a:gd name="T21" fmla="*/ 0 h 148"/>
                <a:gd name="T22" fmla="*/ 0 w 157"/>
                <a:gd name="T23" fmla="*/ 0 h 148"/>
                <a:gd name="T24" fmla="*/ 0 w 157"/>
                <a:gd name="T25" fmla="*/ 0 h 148"/>
                <a:gd name="T26" fmla="*/ 0 w 157"/>
                <a:gd name="T27" fmla="*/ 0 h 148"/>
                <a:gd name="T28" fmla="*/ 0 w 157"/>
                <a:gd name="T29" fmla="*/ 0 h 148"/>
                <a:gd name="T30" fmla="*/ 0 w 157"/>
                <a:gd name="T31" fmla="*/ 0 h 148"/>
                <a:gd name="T32" fmla="*/ 0 w 157"/>
                <a:gd name="T33" fmla="*/ 0 h 148"/>
                <a:gd name="T34" fmla="*/ 0 w 157"/>
                <a:gd name="T35" fmla="*/ 0 h 148"/>
                <a:gd name="T36" fmla="*/ 0 w 157"/>
                <a:gd name="T37" fmla="*/ 0 h 148"/>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157"/>
                <a:gd name="T58" fmla="*/ 0 h 148"/>
                <a:gd name="T59" fmla="*/ 157 w 157"/>
                <a:gd name="T60" fmla="*/ 148 h 148"/>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157" h="148">
                  <a:moveTo>
                    <a:pt x="157" y="3"/>
                  </a:moveTo>
                  <a:lnTo>
                    <a:pt x="157" y="14"/>
                  </a:lnTo>
                  <a:lnTo>
                    <a:pt x="137" y="32"/>
                  </a:lnTo>
                  <a:lnTo>
                    <a:pt x="118" y="50"/>
                  </a:lnTo>
                  <a:lnTo>
                    <a:pt x="99" y="69"/>
                  </a:lnTo>
                  <a:lnTo>
                    <a:pt x="81" y="86"/>
                  </a:lnTo>
                  <a:lnTo>
                    <a:pt x="61" y="103"/>
                  </a:lnTo>
                  <a:lnTo>
                    <a:pt x="42" y="121"/>
                  </a:lnTo>
                  <a:lnTo>
                    <a:pt x="21" y="136"/>
                  </a:lnTo>
                  <a:lnTo>
                    <a:pt x="0" y="148"/>
                  </a:lnTo>
                  <a:lnTo>
                    <a:pt x="18" y="130"/>
                  </a:lnTo>
                  <a:lnTo>
                    <a:pt x="38" y="110"/>
                  </a:lnTo>
                  <a:lnTo>
                    <a:pt x="58" y="91"/>
                  </a:lnTo>
                  <a:lnTo>
                    <a:pt x="77" y="71"/>
                  </a:lnTo>
                  <a:lnTo>
                    <a:pt x="97" y="53"/>
                  </a:lnTo>
                  <a:lnTo>
                    <a:pt x="116" y="33"/>
                  </a:lnTo>
                  <a:lnTo>
                    <a:pt x="135" y="16"/>
                  </a:lnTo>
                  <a:lnTo>
                    <a:pt x="153" y="0"/>
                  </a:lnTo>
                  <a:lnTo>
                    <a:pt x="157" y="3"/>
                  </a:ln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5680" name="Freeform 79">
              <a:extLst>
                <a:ext uri="{FF2B5EF4-FFF2-40B4-BE49-F238E27FC236}">
                  <a16:creationId xmlns:a16="http://schemas.microsoft.com/office/drawing/2014/main" id="{F975A681-F784-5E66-92AB-7CAAF31A2441}"/>
                </a:ext>
              </a:extLst>
            </p:cNvPr>
            <p:cNvSpPr>
              <a:spLocks/>
            </p:cNvSpPr>
            <p:nvPr/>
          </p:nvSpPr>
          <p:spPr bwMode="auto">
            <a:xfrm>
              <a:off x="2676" y="3110"/>
              <a:ext cx="86" cy="222"/>
            </a:xfrm>
            <a:custGeom>
              <a:avLst/>
              <a:gdLst>
                <a:gd name="T0" fmla="*/ 0 w 209"/>
                <a:gd name="T1" fmla="*/ 0 h 736"/>
                <a:gd name="T2" fmla="*/ 0 w 209"/>
                <a:gd name="T3" fmla="*/ 0 h 736"/>
                <a:gd name="T4" fmla="*/ 0 w 209"/>
                <a:gd name="T5" fmla="*/ 0 h 736"/>
                <a:gd name="T6" fmla="*/ 0 w 209"/>
                <a:gd name="T7" fmla="*/ 0 h 736"/>
                <a:gd name="T8" fmla="*/ 0 w 209"/>
                <a:gd name="T9" fmla="*/ 0 h 736"/>
                <a:gd name="T10" fmla="*/ 0 w 209"/>
                <a:gd name="T11" fmla="*/ 0 h 736"/>
                <a:gd name="T12" fmla="*/ 0 w 209"/>
                <a:gd name="T13" fmla="*/ 0 h 736"/>
                <a:gd name="T14" fmla="*/ 0 w 209"/>
                <a:gd name="T15" fmla="*/ 0 h 736"/>
                <a:gd name="T16" fmla="*/ 0 w 209"/>
                <a:gd name="T17" fmla="*/ 0 h 736"/>
                <a:gd name="T18" fmla="*/ 0 w 209"/>
                <a:gd name="T19" fmla="*/ 0 h 736"/>
                <a:gd name="T20" fmla="*/ 0 w 209"/>
                <a:gd name="T21" fmla="*/ 0 h 736"/>
                <a:gd name="T22" fmla="*/ 0 w 209"/>
                <a:gd name="T23" fmla="*/ 0 h 736"/>
                <a:gd name="T24" fmla="*/ 0 w 209"/>
                <a:gd name="T25" fmla="*/ 0 h 736"/>
                <a:gd name="T26" fmla="*/ 0 w 209"/>
                <a:gd name="T27" fmla="*/ 0 h 736"/>
                <a:gd name="T28" fmla="*/ 0 w 209"/>
                <a:gd name="T29" fmla="*/ 0 h 736"/>
                <a:gd name="T30" fmla="*/ 0 w 209"/>
                <a:gd name="T31" fmla="*/ 0 h 736"/>
                <a:gd name="T32" fmla="*/ 0 w 209"/>
                <a:gd name="T33" fmla="*/ 0 h 736"/>
                <a:gd name="T34" fmla="*/ 0 w 209"/>
                <a:gd name="T35" fmla="*/ 0 h 736"/>
                <a:gd name="T36" fmla="*/ 0 w 209"/>
                <a:gd name="T37" fmla="*/ 0 h 736"/>
                <a:gd name="T38" fmla="*/ 0 w 209"/>
                <a:gd name="T39" fmla="*/ 0 h 736"/>
                <a:gd name="T40" fmla="*/ 0 w 209"/>
                <a:gd name="T41" fmla="*/ 0 h 736"/>
                <a:gd name="T42" fmla="*/ 0 w 209"/>
                <a:gd name="T43" fmla="*/ 0 h 736"/>
                <a:gd name="T44" fmla="*/ 0 w 209"/>
                <a:gd name="T45" fmla="*/ 0 h 736"/>
                <a:gd name="T46" fmla="*/ 0 w 209"/>
                <a:gd name="T47" fmla="*/ 0 h 736"/>
                <a:gd name="T48" fmla="*/ 0 w 209"/>
                <a:gd name="T49" fmla="*/ 0 h 736"/>
                <a:gd name="T50" fmla="*/ 0 w 209"/>
                <a:gd name="T51" fmla="*/ 0 h 736"/>
                <a:gd name="T52" fmla="*/ 0 w 209"/>
                <a:gd name="T53" fmla="*/ 0 h 736"/>
                <a:gd name="T54" fmla="*/ 0 w 209"/>
                <a:gd name="T55" fmla="*/ 0 h 736"/>
                <a:gd name="T56" fmla="*/ 0 w 209"/>
                <a:gd name="T57" fmla="*/ 0 h 736"/>
                <a:gd name="T58" fmla="*/ 0 w 209"/>
                <a:gd name="T59" fmla="*/ 0 h 736"/>
                <a:gd name="T60" fmla="*/ 0 w 209"/>
                <a:gd name="T61" fmla="*/ 0 h 736"/>
                <a:gd name="T62" fmla="*/ 0 w 209"/>
                <a:gd name="T63" fmla="*/ 0 h 736"/>
                <a:gd name="T64" fmla="*/ 0 w 209"/>
                <a:gd name="T65" fmla="*/ 0 h 736"/>
                <a:gd name="T66" fmla="*/ 0 w 209"/>
                <a:gd name="T67" fmla="*/ 0 h 736"/>
                <a:gd name="T68" fmla="*/ 0 w 209"/>
                <a:gd name="T69" fmla="*/ 0 h 736"/>
                <a:gd name="T70" fmla="*/ 0 w 209"/>
                <a:gd name="T71" fmla="*/ 0 h 736"/>
                <a:gd name="T72" fmla="*/ 0 w 209"/>
                <a:gd name="T73" fmla="*/ 0 h 736"/>
                <a:gd name="T74" fmla="*/ 0 w 209"/>
                <a:gd name="T75" fmla="*/ 0 h 736"/>
                <a:gd name="T76" fmla="*/ 0 w 209"/>
                <a:gd name="T77" fmla="*/ 0 h 736"/>
                <a:gd name="T78" fmla="*/ 0 w 209"/>
                <a:gd name="T79" fmla="*/ 0 h 736"/>
                <a:gd name="T80" fmla="*/ 0 w 209"/>
                <a:gd name="T81" fmla="*/ 0 h 736"/>
                <a:gd name="T82" fmla="*/ 0 w 209"/>
                <a:gd name="T83" fmla="*/ 0 h 736"/>
                <a:gd name="T84" fmla="*/ 0 w 209"/>
                <a:gd name="T85" fmla="*/ 0 h 736"/>
                <a:gd name="T86" fmla="*/ 0 w 209"/>
                <a:gd name="T87" fmla="*/ 0 h 736"/>
                <a:gd name="T88" fmla="*/ 0 w 209"/>
                <a:gd name="T89" fmla="*/ 0 h 736"/>
                <a:gd name="T90" fmla="*/ 0 w 209"/>
                <a:gd name="T91" fmla="*/ 0 h 736"/>
                <a:gd name="T92" fmla="*/ 0 w 209"/>
                <a:gd name="T93" fmla="*/ 0 h 736"/>
                <a:gd name="T94" fmla="*/ 0 w 209"/>
                <a:gd name="T95" fmla="*/ 0 h 736"/>
                <a:gd name="T96" fmla="*/ 0 w 209"/>
                <a:gd name="T97" fmla="*/ 0 h 736"/>
                <a:gd name="T98" fmla="*/ 0 w 209"/>
                <a:gd name="T99" fmla="*/ 0 h 736"/>
                <a:gd name="T100" fmla="*/ 0 w 209"/>
                <a:gd name="T101" fmla="*/ 0 h 736"/>
                <a:gd name="T102" fmla="*/ 0 w 209"/>
                <a:gd name="T103" fmla="*/ 0 h 736"/>
                <a:gd name="T104" fmla="*/ 0 w 209"/>
                <a:gd name="T105" fmla="*/ 0 h 736"/>
                <a:gd name="T106" fmla="*/ 0 w 209"/>
                <a:gd name="T107" fmla="*/ 0 h 736"/>
                <a:gd name="T108" fmla="*/ 0 w 209"/>
                <a:gd name="T109" fmla="*/ 0 h 736"/>
                <a:gd name="T110" fmla="*/ 0 w 209"/>
                <a:gd name="T111" fmla="*/ 0 h 736"/>
                <a:gd name="T112" fmla="*/ 0 w 209"/>
                <a:gd name="T113" fmla="*/ 0 h 736"/>
                <a:gd name="T114" fmla="*/ 0 w 209"/>
                <a:gd name="T115" fmla="*/ 0 h 736"/>
                <a:gd name="T116" fmla="*/ 0 w 209"/>
                <a:gd name="T117" fmla="*/ 0 h 736"/>
                <a:gd name="T118" fmla="*/ 0 w 209"/>
                <a:gd name="T119" fmla="*/ 0 h 7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209"/>
                <a:gd name="T181" fmla="*/ 0 h 736"/>
                <a:gd name="T182" fmla="*/ 209 w 209"/>
                <a:gd name="T183" fmla="*/ 736 h 7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209" h="736">
                  <a:moveTo>
                    <a:pt x="48" y="26"/>
                  </a:moveTo>
                  <a:lnTo>
                    <a:pt x="49" y="48"/>
                  </a:lnTo>
                  <a:lnTo>
                    <a:pt x="47" y="68"/>
                  </a:lnTo>
                  <a:lnTo>
                    <a:pt x="41" y="88"/>
                  </a:lnTo>
                  <a:lnTo>
                    <a:pt x="34" y="107"/>
                  </a:lnTo>
                  <a:lnTo>
                    <a:pt x="27" y="126"/>
                  </a:lnTo>
                  <a:lnTo>
                    <a:pt x="23" y="145"/>
                  </a:lnTo>
                  <a:lnTo>
                    <a:pt x="22" y="164"/>
                  </a:lnTo>
                  <a:lnTo>
                    <a:pt x="25" y="183"/>
                  </a:lnTo>
                  <a:lnTo>
                    <a:pt x="22" y="188"/>
                  </a:lnTo>
                  <a:lnTo>
                    <a:pt x="19" y="192"/>
                  </a:lnTo>
                  <a:lnTo>
                    <a:pt x="17" y="196"/>
                  </a:lnTo>
                  <a:lnTo>
                    <a:pt x="16" y="199"/>
                  </a:lnTo>
                  <a:lnTo>
                    <a:pt x="16" y="204"/>
                  </a:lnTo>
                  <a:lnTo>
                    <a:pt x="16" y="208"/>
                  </a:lnTo>
                  <a:lnTo>
                    <a:pt x="16" y="213"/>
                  </a:lnTo>
                  <a:lnTo>
                    <a:pt x="17" y="219"/>
                  </a:lnTo>
                  <a:lnTo>
                    <a:pt x="25" y="222"/>
                  </a:lnTo>
                  <a:lnTo>
                    <a:pt x="34" y="225"/>
                  </a:lnTo>
                  <a:lnTo>
                    <a:pt x="44" y="227"/>
                  </a:lnTo>
                  <a:lnTo>
                    <a:pt x="52" y="228"/>
                  </a:lnTo>
                  <a:lnTo>
                    <a:pt x="61" y="232"/>
                  </a:lnTo>
                  <a:lnTo>
                    <a:pt x="68" y="235"/>
                  </a:lnTo>
                  <a:lnTo>
                    <a:pt x="75" y="241"/>
                  </a:lnTo>
                  <a:lnTo>
                    <a:pt x="79" y="249"/>
                  </a:lnTo>
                  <a:lnTo>
                    <a:pt x="78" y="264"/>
                  </a:lnTo>
                  <a:lnTo>
                    <a:pt x="76" y="280"/>
                  </a:lnTo>
                  <a:lnTo>
                    <a:pt x="75" y="296"/>
                  </a:lnTo>
                  <a:lnTo>
                    <a:pt x="72" y="312"/>
                  </a:lnTo>
                  <a:lnTo>
                    <a:pt x="69" y="329"/>
                  </a:lnTo>
                  <a:lnTo>
                    <a:pt x="64" y="344"/>
                  </a:lnTo>
                  <a:lnTo>
                    <a:pt x="56" y="359"/>
                  </a:lnTo>
                  <a:lnTo>
                    <a:pt x="45" y="372"/>
                  </a:lnTo>
                  <a:lnTo>
                    <a:pt x="49" y="378"/>
                  </a:lnTo>
                  <a:lnTo>
                    <a:pt x="53" y="385"/>
                  </a:lnTo>
                  <a:lnTo>
                    <a:pt x="55" y="392"/>
                  </a:lnTo>
                  <a:lnTo>
                    <a:pt x="59" y="399"/>
                  </a:lnTo>
                  <a:lnTo>
                    <a:pt x="60" y="405"/>
                  </a:lnTo>
                  <a:lnTo>
                    <a:pt x="61" y="413"/>
                  </a:lnTo>
                  <a:lnTo>
                    <a:pt x="61" y="422"/>
                  </a:lnTo>
                  <a:lnTo>
                    <a:pt x="61" y="430"/>
                  </a:lnTo>
                  <a:lnTo>
                    <a:pt x="68" y="432"/>
                  </a:lnTo>
                  <a:lnTo>
                    <a:pt x="75" y="431"/>
                  </a:lnTo>
                  <a:lnTo>
                    <a:pt x="83" y="427"/>
                  </a:lnTo>
                  <a:lnTo>
                    <a:pt x="90" y="425"/>
                  </a:lnTo>
                  <a:lnTo>
                    <a:pt x="97" y="423"/>
                  </a:lnTo>
                  <a:lnTo>
                    <a:pt x="103" y="423"/>
                  </a:lnTo>
                  <a:lnTo>
                    <a:pt x="109" y="427"/>
                  </a:lnTo>
                  <a:lnTo>
                    <a:pt x="114" y="438"/>
                  </a:lnTo>
                  <a:lnTo>
                    <a:pt x="120" y="437"/>
                  </a:lnTo>
                  <a:lnTo>
                    <a:pt x="124" y="434"/>
                  </a:lnTo>
                  <a:lnTo>
                    <a:pt x="129" y="430"/>
                  </a:lnTo>
                  <a:lnTo>
                    <a:pt x="133" y="425"/>
                  </a:lnTo>
                  <a:lnTo>
                    <a:pt x="138" y="420"/>
                  </a:lnTo>
                  <a:lnTo>
                    <a:pt x="143" y="417"/>
                  </a:lnTo>
                  <a:lnTo>
                    <a:pt x="150" y="416"/>
                  </a:lnTo>
                  <a:lnTo>
                    <a:pt x="156" y="418"/>
                  </a:lnTo>
                  <a:lnTo>
                    <a:pt x="166" y="427"/>
                  </a:lnTo>
                  <a:lnTo>
                    <a:pt x="173" y="439"/>
                  </a:lnTo>
                  <a:lnTo>
                    <a:pt x="177" y="450"/>
                  </a:lnTo>
                  <a:lnTo>
                    <a:pt x="178" y="463"/>
                  </a:lnTo>
                  <a:lnTo>
                    <a:pt x="179" y="476"/>
                  </a:lnTo>
                  <a:lnTo>
                    <a:pt x="178" y="488"/>
                  </a:lnTo>
                  <a:lnTo>
                    <a:pt x="177" y="502"/>
                  </a:lnTo>
                  <a:lnTo>
                    <a:pt x="176" y="514"/>
                  </a:lnTo>
                  <a:lnTo>
                    <a:pt x="137" y="575"/>
                  </a:lnTo>
                  <a:lnTo>
                    <a:pt x="145" y="578"/>
                  </a:lnTo>
                  <a:lnTo>
                    <a:pt x="150" y="583"/>
                  </a:lnTo>
                  <a:lnTo>
                    <a:pt x="153" y="590"/>
                  </a:lnTo>
                  <a:lnTo>
                    <a:pt x="155" y="595"/>
                  </a:lnTo>
                  <a:lnTo>
                    <a:pt x="155" y="604"/>
                  </a:lnTo>
                  <a:lnTo>
                    <a:pt x="155" y="610"/>
                  </a:lnTo>
                  <a:lnTo>
                    <a:pt x="154" y="617"/>
                  </a:lnTo>
                  <a:lnTo>
                    <a:pt x="152" y="624"/>
                  </a:lnTo>
                  <a:lnTo>
                    <a:pt x="150" y="628"/>
                  </a:lnTo>
                  <a:lnTo>
                    <a:pt x="146" y="632"/>
                  </a:lnTo>
                  <a:lnTo>
                    <a:pt x="144" y="636"/>
                  </a:lnTo>
                  <a:lnTo>
                    <a:pt x="144" y="640"/>
                  </a:lnTo>
                  <a:lnTo>
                    <a:pt x="150" y="642"/>
                  </a:lnTo>
                  <a:lnTo>
                    <a:pt x="155" y="642"/>
                  </a:lnTo>
                  <a:lnTo>
                    <a:pt x="162" y="640"/>
                  </a:lnTo>
                  <a:lnTo>
                    <a:pt x="169" y="638"/>
                  </a:lnTo>
                  <a:lnTo>
                    <a:pt x="176" y="637"/>
                  </a:lnTo>
                  <a:lnTo>
                    <a:pt x="183" y="637"/>
                  </a:lnTo>
                  <a:lnTo>
                    <a:pt x="189" y="639"/>
                  </a:lnTo>
                  <a:lnTo>
                    <a:pt x="194" y="644"/>
                  </a:lnTo>
                  <a:lnTo>
                    <a:pt x="194" y="648"/>
                  </a:lnTo>
                  <a:lnTo>
                    <a:pt x="194" y="653"/>
                  </a:lnTo>
                  <a:lnTo>
                    <a:pt x="194" y="659"/>
                  </a:lnTo>
                  <a:lnTo>
                    <a:pt x="194" y="663"/>
                  </a:lnTo>
                  <a:lnTo>
                    <a:pt x="193" y="668"/>
                  </a:lnTo>
                  <a:lnTo>
                    <a:pt x="192" y="671"/>
                  </a:lnTo>
                  <a:lnTo>
                    <a:pt x="190" y="675"/>
                  </a:lnTo>
                  <a:lnTo>
                    <a:pt x="186" y="678"/>
                  </a:lnTo>
                  <a:lnTo>
                    <a:pt x="193" y="685"/>
                  </a:lnTo>
                  <a:lnTo>
                    <a:pt x="201" y="689"/>
                  </a:lnTo>
                  <a:lnTo>
                    <a:pt x="207" y="693"/>
                  </a:lnTo>
                  <a:lnTo>
                    <a:pt x="209" y="701"/>
                  </a:lnTo>
                  <a:lnTo>
                    <a:pt x="207" y="706"/>
                  </a:lnTo>
                  <a:lnTo>
                    <a:pt x="206" y="711"/>
                  </a:lnTo>
                  <a:lnTo>
                    <a:pt x="206" y="716"/>
                  </a:lnTo>
                  <a:lnTo>
                    <a:pt x="205" y="721"/>
                  </a:lnTo>
                  <a:lnTo>
                    <a:pt x="204" y="726"/>
                  </a:lnTo>
                  <a:lnTo>
                    <a:pt x="203" y="730"/>
                  </a:lnTo>
                  <a:lnTo>
                    <a:pt x="199" y="734"/>
                  </a:lnTo>
                  <a:lnTo>
                    <a:pt x="194" y="736"/>
                  </a:lnTo>
                  <a:lnTo>
                    <a:pt x="192" y="733"/>
                  </a:lnTo>
                  <a:lnTo>
                    <a:pt x="191" y="728"/>
                  </a:lnTo>
                  <a:lnTo>
                    <a:pt x="191" y="723"/>
                  </a:lnTo>
                  <a:lnTo>
                    <a:pt x="192" y="720"/>
                  </a:lnTo>
                  <a:lnTo>
                    <a:pt x="193" y="715"/>
                  </a:lnTo>
                  <a:lnTo>
                    <a:pt x="196" y="711"/>
                  </a:lnTo>
                  <a:lnTo>
                    <a:pt x="197" y="706"/>
                  </a:lnTo>
                  <a:lnTo>
                    <a:pt x="198" y="701"/>
                  </a:lnTo>
                  <a:lnTo>
                    <a:pt x="176" y="690"/>
                  </a:lnTo>
                  <a:lnTo>
                    <a:pt x="177" y="683"/>
                  </a:lnTo>
                  <a:lnTo>
                    <a:pt x="179" y="677"/>
                  </a:lnTo>
                  <a:lnTo>
                    <a:pt x="182" y="670"/>
                  </a:lnTo>
                  <a:lnTo>
                    <a:pt x="185" y="665"/>
                  </a:lnTo>
                  <a:lnTo>
                    <a:pt x="186" y="659"/>
                  </a:lnTo>
                  <a:lnTo>
                    <a:pt x="186" y="653"/>
                  </a:lnTo>
                  <a:lnTo>
                    <a:pt x="184" y="646"/>
                  </a:lnTo>
                  <a:lnTo>
                    <a:pt x="179" y="640"/>
                  </a:lnTo>
                  <a:lnTo>
                    <a:pt x="171" y="646"/>
                  </a:lnTo>
                  <a:lnTo>
                    <a:pt x="162" y="651"/>
                  </a:lnTo>
                  <a:lnTo>
                    <a:pt x="155" y="657"/>
                  </a:lnTo>
                  <a:lnTo>
                    <a:pt x="147" y="662"/>
                  </a:lnTo>
                  <a:lnTo>
                    <a:pt x="140" y="669"/>
                  </a:lnTo>
                  <a:lnTo>
                    <a:pt x="135" y="676"/>
                  </a:lnTo>
                  <a:lnTo>
                    <a:pt x="129" y="684"/>
                  </a:lnTo>
                  <a:lnTo>
                    <a:pt x="124" y="695"/>
                  </a:lnTo>
                  <a:lnTo>
                    <a:pt x="117" y="695"/>
                  </a:lnTo>
                  <a:lnTo>
                    <a:pt x="110" y="693"/>
                  </a:lnTo>
                  <a:lnTo>
                    <a:pt x="105" y="689"/>
                  </a:lnTo>
                  <a:lnTo>
                    <a:pt x="99" y="682"/>
                  </a:lnTo>
                  <a:lnTo>
                    <a:pt x="106" y="671"/>
                  </a:lnTo>
                  <a:lnTo>
                    <a:pt x="113" y="662"/>
                  </a:lnTo>
                  <a:lnTo>
                    <a:pt x="121" y="653"/>
                  </a:lnTo>
                  <a:lnTo>
                    <a:pt x="128" y="643"/>
                  </a:lnTo>
                  <a:lnTo>
                    <a:pt x="135" y="632"/>
                  </a:lnTo>
                  <a:lnTo>
                    <a:pt x="141" y="622"/>
                  </a:lnTo>
                  <a:lnTo>
                    <a:pt x="146" y="610"/>
                  </a:lnTo>
                  <a:lnTo>
                    <a:pt x="148" y="599"/>
                  </a:lnTo>
                  <a:lnTo>
                    <a:pt x="144" y="593"/>
                  </a:lnTo>
                  <a:lnTo>
                    <a:pt x="137" y="589"/>
                  </a:lnTo>
                  <a:lnTo>
                    <a:pt x="129" y="586"/>
                  </a:lnTo>
                  <a:lnTo>
                    <a:pt x="121" y="586"/>
                  </a:lnTo>
                  <a:lnTo>
                    <a:pt x="132" y="568"/>
                  </a:lnTo>
                  <a:lnTo>
                    <a:pt x="144" y="548"/>
                  </a:lnTo>
                  <a:lnTo>
                    <a:pt x="155" y="529"/>
                  </a:lnTo>
                  <a:lnTo>
                    <a:pt x="166" y="508"/>
                  </a:lnTo>
                  <a:lnTo>
                    <a:pt x="173" y="488"/>
                  </a:lnTo>
                  <a:lnTo>
                    <a:pt x="174" y="468"/>
                  </a:lnTo>
                  <a:lnTo>
                    <a:pt x="169" y="447"/>
                  </a:lnTo>
                  <a:lnTo>
                    <a:pt x="156" y="426"/>
                  </a:lnTo>
                  <a:lnTo>
                    <a:pt x="146" y="428"/>
                  </a:lnTo>
                  <a:lnTo>
                    <a:pt x="138" y="434"/>
                  </a:lnTo>
                  <a:lnTo>
                    <a:pt x="130" y="440"/>
                  </a:lnTo>
                  <a:lnTo>
                    <a:pt x="123" y="448"/>
                  </a:lnTo>
                  <a:lnTo>
                    <a:pt x="116" y="457"/>
                  </a:lnTo>
                  <a:lnTo>
                    <a:pt x="110" y="465"/>
                  </a:lnTo>
                  <a:lnTo>
                    <a:pt x="105" y="472"/>
                  </a:lnTo>
                  <a:lnTo>
                    <a:pt x="99" y="479"/>
                  </a:lnTo>
                  <a:lnTo>
                    <a:pt x="95" y="472"/>
                  </a:lnTo>
                  <a:lnTo>
                    <a:pt x="97" y="465"/>
                  </a:lnTo>
                  <a:lnTo>
                    <a:pt x="100" y="457"/>
                  </a:lnTo>
                  <a:lnTo>
                    <a:pt x="103" y="449"/>
                  </a:lnTo>
                  <a:lnTo>
                    <a:pt x="106" y="442"/>
                  </a:lnTo>
                  <a:lnTo>
                    <a:pt x="105" y="438"/>
                  </a:lnTo>
                  <a:lnTo>
                    <a:pt x="99" y="434"/>
                  </a:lnTo>
                  <a:lnTo>
                    <a:pt x="86" y="433"/>
                  </a:lnTo>
                  <a:lnTo>
                    <a:pt x="45" y="479"/>
                  </a:lnTo>
                  <a:lnTo>
                    <a:pt x="44" y="469"/>
                  </a:lnTo>
                  <a:lnTo>
                    <a:pt x="44" y="457"/>
                  </a:lnTo>
                  <a:lnTo>
                    <a:pt x="45" y="446"/>
                  </a:lnTo>
                  <a:lnTo>
                    <a:pt x="47" y="434"/>
                  </a:lnTo>
                  <a:lnTo>
                    <a:pt x="48" y="424"/>
                  </a:lnTo>
                  <a:lnTo>
                    <a:pt x="48" y="412"/>
                  </a:lnTo>
                  <a:lnTo>
                    <a:pt x="46" y="401"/>
                  </a:lnTo>
                  <a:lnTo>
                    <a:pt x="41" y="390"/>
                  </a:lnTo>
                  <a:lnTo>
                    <a:pt x="39" y="393"/>
                  </a:lnTo>
                  <a:lnTo>
                    <a:pt x="38" y="394"/>
                  </a:lnTo>
                  <a:lnTo>
                    <a:pt x="36" y="395"/>
                  </a:lnTo>
                  <a:lnTo>
                    <a:pt x="33" y="394"/>
                  </a:lnTo>
                  <a:lnTo>
                    <a:pt x="31" y="388"/>
                  </a:lnTo>
                  <a:lnTo>
                    <a:pt x="31" y="381"/>
                  </a:lnTo>
                  <a:lnTo>
                    <a:pt x="33" y="374"/>
                  </a:lnTo>
                  <a:lnTo>
                    <a:pt x="38" y="366"/>
                  </a:lnTo>
                  <a:lnTo>
                    <a:pt x="42" y="359"/>
                  </a:lnTo>
                  <a:lnTo>
                    <a:pt x="48" y="351"/>
                  </a:lnTo>
                  <a:lnTo>
                    <a:pt x="53" y="343"/>
                  </a:lnTo>
                  <a:lnTo>
                    <a:pt x="56" y="336"/>
                  </a:lnTo>
                  <a:lnTo>
                    <a:pt x="57" y="325"/>
                  </a:lnTo>
                  <a:lnTo>
                    <a:pt x="61" y="312"/>
                  </a:lnTo>
                  <a:lnTo>
                    <a:pt x="65" y="299"/>
                  </a:lnTo>
                  <a:lnTo>
                    <a:pt x="69" y="287"/>
                  </a:lnTo>
                  <a:lnTo>
                    <a:pt x="71" y="274"/>
                  </a:lnTo>
                  <a:lnTo>
                    <a:pt x="71" y="261"/>
                  </a:lnTo>
                  <a:lnTo>
                    <a:pt x="67" y="251"/>
                  </a:lnTo>
                  <a:lnTo>
                    <a:pt x="56" y="241"/>
                  </a:lnTo>
                  <a:lnTo>
                    <a:pt x="49" y="241"/>
                  </a:lnTo>
                  <a:lnTo>
                    <a:pt x="42" y="242"/>
                  </a:lnTo>
                  <a:lnTo>
                    <a:pt x="37" y="244"/>
                  </a:lnTo>
                  <a:lnTo>
                    <a:pt x="30" y="246"/>
                  </a:lnTo>
                  <a:lnTo>
                    <a:pt x="24" y="249"/>
                  </a:lnTo>
                  <a:lnTo>
                    <a:pt x="18" y="249"/>
                  </a:lnTo>
                  <a:lnTo>
                    <a:pt x="12" y="246"/>
                  </a:lnTo>
                  <a:lnTo>
                    <a:pt x="7" y="241"/>
                  </a:lnTo>
                  <a:lnTo>
                    <a:pt x="8" y="235"/>
                  </a:lnTo>
                  <a:lnTo>
                    <a:pt x="8" y="230"/>
                  </a:lnTo>
                  <a:lnTo>
                    <a:pt x="7" y="226"/>
                  </a:lnTo>
                  <a:lnTo>
                    <a:pt x="4" y="221"/>
                  </a:lnTo>
                  <a:lnTo>
                    <a:pt x="2" y="218"/>
                  </a:lnTo>
                  <a:lnTo>
                    <a:pt x="0" y="213"/>
                  </a:lnTo>
                  <a:lnTo>
                    <a:pt x="0" y="208"/>
                  </a:lnTo>
                  <a:lnTo>
                    <a:pt x="0" y="203"/>
                  </a:lnTo>
                  <a:lnTo>
                    <a:pt x="11" y="192"/>
                  </a:lnTo>
                  <a:lnTo>
                    <a:pt x="17" y="181"/>
                  </a:lnTo>
                  <a:lnTo>
                    <a:pt x="18" y="168"/>
                  </a:lnTo>
                  <a:lnTo>
                    <a:pt x="16" y="155"/>
                  </a:lnTo>
                  <a:lnTo>
                    <a:pt x="15" y="143"/>
                  </a:lnTo>
                  <a:lnTo>
                    <a:pt x="15" y="130"/>
                  </a:lnTo>
                  <a:lnTo>
                    <a:pt x="18" y="117"/>
                  </a:lnTo>
                  <a:lnTo>
                    <a:pt x="29" y="106"/>
                  </a:lnTo>
                  <a:lnTo>
                    <a:pt x="32" y="96"/>
                  </a:lnTo>
                  <a:lnTo>
                    <a:pt x="36" y="84"/>
                  </a:lnTo>
                  <a:lnTo>
                    <a:pt x="38" y="73"/>
                  </a:lnTo>
                  <a:lnTo>
                    <a:pt x="40" y="61"/>
                  </a:lnTo>
                  <a:lnTo>
                    <a:pt x="40" y="50"/>
                  </a:lnTo>
                  <a:lnTo>
                    <a:pt x="40" y="38"/>
                  </a:lnTo>
                  <a:lnTo>
                    <a:pt x="39" y="26"/>
                  </a:lnTo>
                  <a:lnTo>
                    <a:pt x="37" y="15"/>
                  </a:lnTo>
                  <a:lnTo>
                    <a:pt x="9" y="3"/>
                  </a:lnTo>
                  <a:lnTo>
                    <a:pt x="16" y="0"/>
                  </a:lnTo>
                  <a:lnTo>
                    <a:pt x="23" y="0"/>
                  </a:lnTo>
                  <a:lnTo>
                    <a:pt x="29" y="1"/>
                  </a:lnTo>
                  <a:lnTo>
                    <a:pt x="34" y="5"/>
                  </a:lnTo>
                  <a:lnTo>
                    <a:pt x="40" y="9"/>
                  </a:lnTo>
                  <a:lnTo>
                    <a:pt x="44" y="14"/>
                  </a:lnTo>
                  <a:lnTo>
                    <a:pt x="47" y="21"/>
                  </a:lnTo>
                  <a:lnTo>
                    <a:pt x="48" y="26"/>
                  </a:lnTo>
                  <a:close/>
                </a:path>
              </a:pathLst>
            </a:custGeom>
            <a:solidFill>
              <a:srgbClr val="5E5E5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5681" name="Freeform 80">
              <a:extLst>
                <a:ext uri="{FF2B5EF4-FFF2-40B4-BE49-F238E27FC236}">
                  <a16:creationId xmlns:a16="http://schemas.microsoft.com/office/drawing/2014/main" id="{76DA077D-EEA2-428C-3C66-0AD3DA75C482}"/>
                </a:ext>
              </a:extLst>
            </p:cNvPr>
            <p:cNvSpPr>
              <a:spLocks/>
            </p:cNvSpPr>
            <p:nvPr/>
          </p:nvSpPr>
          <p:spPr bwMode="auto">
            <a:xfrm>
              <a:off x="2656" y="3112"/>
              <a:ext cx="22" cy="47"/>
            </a:xfrm>
            <a:custGeom>
              <a:avLst/>
              <a:gdLst>
                <a:gd name="T0" fmla="*/ 0 w 55"/>
                <a:gd name="T1" fmla="*/ 0 h 153"/>
                <a:gd name="T2" fmla="*/ 0 w 55"/>
                <a:gd name="T3" fmla="*/ 0 h 153"/>
                <a:gd name="T4" fmla="*/ 0 w 55"/>
                <a:gd name="T5" fmla="*/ 0 h 153"/>
                <a:gd name="T6" fmla="*/ 0 w 55"/>
                <a:gd name="T7" fmla="*/ 0 h 153"/>
                <a:gd name="T8" fmla="*/ 0 w 55"/>
                <a:gd name="T9" fmla="*/ 0 h 153"/>
                <a:gd name="T10" fmla="*/ 0 w 55"/>
                <a:gd name="T11" fmla="*/ 0 h 153"/>
                <a:gd name="T12" fmla="*/ 0 w 55"/>
                <a:gd name="T13" fmla="*/ 0 h 153"/>
                <a:gd name="T14" fmla="*/ 0 w 55"/>
                <a:gd name="T15" fmla="*/ 0 h 153"/>
                <a:gd name="T16" fmla="*/ 0 w 55"/>
                <a:gd name="T17" fmla="*/ 0 h 153"/>
                <a:gd name="T18" fmla="*/ 0 w 55"/>
                <a:gd name="T19" fmla="*/ 0 h 153"/>
                <a:gd name="T20" fmla="*/ 0 w 55"/>
                <a:gd name="T21" fmla="*/ 0 h 153"/>
                <a:gd name="T22" fmla="*/ 0 w 55"/>
                <a:gd name="T23" fmla="*/ 0 h 153"/>
                <a:gd name="T24" fmla="*/ 0 w 55"/>
                <a:gd name="T25" fmla="*/ 0 h 153"/>
                <a:gd name="T26" fmla="*/ 0 w 55"/>
                <a:gd name="T27" fmla="*/ 0 h 153"/>
                <a:gd name="T28" fmla="*/ 0 w 55"/>
                <a:gd name="T29" fmla="*/ 0 h 153"/>
                <a:gd name="T30" fmla="*/ 0 w 55"/>
                <a:gd name="T31" fmla="*/ 0 h 153"/>
                <a:gd name="T32" fmla="*/ 0 w 55"/>
                <a:gd name="T33" fmla="*/ 0 h 153"/>
                <a:gd name="T34" fmla="*/ 0 w 55"/>
                <a:gd name="T35" fmla="*/ 0 h 153"/>
                <a:gd name="T36" fmla="*/ 0 w 55"/>
                <a:gd name="T37" fmla="*/ 0 h 153"/>
                <a:gd name="T38" fmla="*/ 0 w 55"/>
                <a:gd name="T39" fmla="*/ 0 h 153"/>
                <a:gd name="T40" fmla="*/ 0 w 55"/>
                <a:gd name="T41" fmla="*/ 0 h 153"/>
                <a:gd name="T42" fmla="*/ 0 w 55"/>
                <a:gd name="T43" fmla="*/ 0 h 153"/>
                <a:gd name="T44" fmla="*/ 0 w 55"/>
                <a:gd name="T45" fmla="*/ 0 h 153"/>
                <a:gd name="T46" fmla="*/ 0 w 55"/>
                <a:gd name="T47" fmla="*/ 0 h 153"/>
                <a:gd name="T48" fmla="*/ 0 w 55"/>
                <a:gd name="T49" fmla="*/ 0 h 153"/>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55"/>
                <a:gd name="T76" fmla="*/ 0 h 153"/>
                <a:gd name="T77" fmla="*/ 55 w 55"/>
                <a:gd name="T78" fmla="*/ 153 h 153"/>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55" h="153">
                  <a:moveTo>
                    <a:pt x="55" y="0"/>
                  </a:moveTo>
                  <a:lnTo>
                    <a:pt x="39" y="14"/>
                  </a:lnTo>
                  <a:lnTo>
                    <a:pt x="28" y="32"/>
                  </a:lnTo>
                  <a:lnTo>
                    <a:pt x="19" y="52"/>
                  </a:lnTo>
                  <a:lnTo>
                    <a:pt x="13" y="72"/>
                  </a:lnTo>
                  <a:lnTo>
                    <a:pt x="8" y="94"/>
                  </a:lnTo>
                  <a:lnTo>
                    <a:pt x="6" y="115"/>
                  </a:lnTo>
                  <a:lnTo>
                    <a:pt x="4" y="136"/>
                  </a:lnTo>
                  <a:lnTo>
                    <a:pt x="1" y="153"/>
                  </a:lnTo>
                  <a:lnTo>
                    <a:pt x="0" y="140"/>
                  </a:lnTo>
                  <a:lnTo>
                    <a:pt x="0" y="127"/>
                  </a:lnTo>
                  <a:lnTo>
                    <a:pt x="0" y="114"/>
                  </a:lnTo>
                  <a:lnTo>
                    <a:pt x="1" y="101"/>
                  </a:lnTo>
                  <a:lnTo>
                    <a:pt x="4" y="89"/>
                  </a:lnTo>
                  <a:lnTo>
                    <a:pt x="6" y="77"/>
                  </a:lnTo>
                  <a:lnTo>
                    <a:pt x="11" y="66"/>
                  </a:lnTo>
                  <a:lnTo>
                    <a:pt x="16" y="54"/>
                  </a:lnTo>
                  <a:lnTo>
                    <a:pt x="16" y="47"/>
                  </a:lnTo>
                  <a:lnTo>
                    <a:pt x="19" y="39"/>
                  </a:lnTo>
                  <a:lnTo>
                    <a:pt x="22" y="31"/>
                  </a:lnTo>
                  <a:lnTo>
                    <a:pt x="27" y="23"/>
                  </a:lnTo>
                  <a:lnTo>
                    <a:pt x="32" y="15"/>
                  </a:lnTo>
                  <a:lnTo>
                    <a:pt x="39" y="9"/>
                  </a:lnTo>
                  <a:lnTo>
                    <a:pt x="47" y="3"/>
                  </a:lnTo>
                  <a:lnTo>
                    <a:pt x="55" y="0"/>
                  </a:lnTo>
                  <a:close/>
                </a:path>
              </a:pathLst>
            </a:custGeom>
            <a:solidFill>
              <a:srgbClr val="5E5E5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5682" name="Freeform 81">
              <a:extLst>
                <a:ext uri="{FF2B5EF4-FFF2-40B4-BE49-F238E27FC236}">
                  <a16:creationId xmlns:a16="http://schemas.microsoft.com/office/drawing/2014/main" id="{523C1C68-960A-07A9-736D-39BA5FC3F8CF}"/>
                </a:ext>
              </a:extLst>
            </p:cNvPr>
            <p:cNvSpPr>
              <a:spLocks/>
            </p:cNvSpPr>
            <p:nvPr/>
          </p:nvSpPr>
          <p:spPr bwMode="auto">
            <a:xfrm>
              <a:off x="2629" y="3166"/>
              <a:ext cx="35" cy="108"/>
            </a:xfrm>
            <a:custGeom>
              <a:avLst/>
              <a:gdLst>
                <a:gd name="T0" fmla="*/ 0 w 84"/>
                <a:gd name="T1" fmla="*/ 0 h 358"/>
                <a:gd name="T2" fmla="*/ 0 w 84"/>
                <a:gd name="T3" fmla="*/ 0 h 358"/>
                <a:gd name="T4" fmla="*/ 0 w 84"/>
                <a:gd name="T5" fmla="*/ 0 h 358"/>
                <a:gd name="T6" fmla="*/ 0 w 84"/>
                <a:gd name="T7" fmla="*/ 0 h 358"/>
                <a:gd name="T8" fmla="*/ 0 w 84"/>
                <a:gd name="T9" fmla="*/ 0 h 358"/>
                <a:gd name="T10" fmla="*/ 0 w 84"/>
                <a:gd name="T11" fmla="*/ 0 h 358"/>
                <a:gd name="T12" fmla="*/ 0 w 84"/>
                <a:gd name="T13" fmla="*/ 0 h 358"/>
                <a:gd name="T14" fmla="*/ 0 w 84"/>
                <a:gd name="T15" fmla="*/ 0 h 358"/>
                <a:gd name="T16" fmla="*/ 0 w 84"/>
                <a:gd name="T17" fmla="*/ 0 h 358"/>
                <a:gd name="T18" fmla="*/ 0 w 84"/>
                <a:gd name="T19" fmla="*/ 0 h 358"/>
                <a:gd name="T20" fmla="*/ 0 w 84"/>
                <a:gd name="T21" fmla="*/ 0 h 358"/>
                <a:gd name="T22" fmla="*/ 0 w 84"/>
                <a:gd name="T23" fmla="*/ 0 h 358"/>
                <a:gd name="T24" fmla="*/ 0 w 84"/>
                <a:gd name="T25" fmla="*/ 0 h 358"/>
                <a:gd name="T26" fmla="*/ 0 w 84"/>
                <a:gd name="T27" fmla="*/ 0 h 358"/>
                <a:gd name="T28" fmla="*/ 0 w 84"/>
                <a:gd name="T29" fmla="*/ 0 h 358"/>
                <a:gd name="T30" fmla="*/ 0 w 84"/>
                <a:gd name="T31" fmla="*/ 0 h 358"/>
                <a:gd name="T32" fmla="*/ 0 w 84"/>
                <a:gd name="T33" fmla="*/ 0 h 358"/>
                <a:gd name="T34" fmla="*/ 0 w 84"/>
                <a:gd name="T35" fmla="*/ 0 h 358"/>
                <a:gd name="T36" fmla="*/ 0 w 84"/>
                <a:gd name="T37" fmla="*/ 0 h 358"/>
                <a:gd name="T38" fmla="*/ 0 w 84"/>
                <a:gd name="T39" fmla="*/ 0 h 358"/>
                <a:gd name="T40" fmla="*/ 0 w 84"/>
                <a:gd name="T41" fmla="*/ 0 h 358"/>
                <a:gd name="T42" fmla="*/ 0 w 84"/>
                <a:gd name="T43" fmla="*/ 0 h 358"/>
                <a:gd name="T44" fmla="*/ 0 w 84"/>
                <a:gd name="T45" fmla="*/ 0 h 358"/>
                <a:gd name="T46" fmla="*/ 0 w 84"/>
                <a:gd name="T47" fmla="*/ 0 h 358"/>
                <a:gd name="T48" fmla="*/ 0 w 84"/>
                <a:gd name="T49" fmla="*/ 0 h 358"/>
                <a:gd name="T50" fmla="*/ 0 w 84"/>
                <a:gd name="T51" fmla="*/ 0 h 358"/>
                <a:gd name="T52" fmla="*/ 0 w 84"/>
                <a:gd name="T53" fmla="*/ 0 h 358"/>
                <a:gd name="T54" fmla="*/ 0 w 84"/>
                <a:gd name="T55" fmla="*/ 0 h 358"/>
                <a:gd name="T56" fmla="*/ 0 w 84"/>
                <a:gd name="T57" fmla="*/ 0 h 358"/>
                <a:gd name="T58" fmla="*/ 0 w 84"/>
                <a:gd name="T59" fmla="*/ 0 h 358"/>
                <a:gd name="T60" fmla="*/ 0 w 84"/>
                <a:gd name="T61" fmla="*/ 0 h 358"/>
                <a:gd name="T62" fmla="*/ 0 w 84"/>
                <a:gd name="T63" fmla="*/ 0 h 358"/>
                <a:gd name="T64" fmla="*/ 0 w 84"/>
                <a:gd name="T65" fmla="*/ 0 h 358"/>
                <a:gd name="T66" fmla="*/ 0 w 84"/>
                <a:gd name="T67" fmla="*/ 0 h 358"/>
                <a:gd name="T68" fmla="*/ 0 w 84"/>
                <a:gd name="T69" fmla="*/ 0 h 358"/>
                <a:gd name="T70" fmla="*/ 0 w 84"/>
                <a:gd name="T71" fmla="*/ 0 h 358"/>
                <a:gd name="T72" fmla="*/ 0 w 84"/>
                <a:gd name="T73" fmla="*/ 0 h 358"/>
                <a:gd name="T74" fmla="*/ 0 w 84"/>
                <a:gd name="T75" fmla="*/ 0 h 358"/>
                <a:gd name="T76" fmla="*/ 0 w 84"/>
                <a:gd name="T77" fmla="*/ 0 h 358"/>
                <a:gd name="T78" fmla="*/ 0 w 84"/>
                <a:gd name="T79" fmla="*/ 0 h 358"/>
                <a:gd name="T80" fmla="*/ 0 w 84"/>
                <a:gd name="T81" fmla="*/ 0 h 358"/>
                <a:gd name="T82" fmla="*/ 0 w 84"/>
                <a:gd name="T83" fmla="*/ 0 h 358"/>
                <a:gd name="T84" fmla="*/ 0 w 84"/>
                <a:gd name="T85" fmla="*/ 0 h 358"/>
                <a:gd name="T86" fmla="*/ 0 w 84"/>
                <a:gd name="T87" fmla="*/ 0 h 358"/>
                <a:gd name="T88" fmla="*/ 0 w 84"/>
                <a:gd name="T89" fmla="*/ 0 h 358"/>
                <a:gd name="T90" fmla="*/ 0 w 84"/>
                <a:gd name="T91" fmla="*/ 0 h 358"/>
                <a:gd name="T92" fmla="*/ 0 w 84"/>
                <a:gd name="T93" fmla="*/ 0 h 358"/>
                <a:gd name="T94" fmla="*/ 0 w 84"/>
                <a:gd name="T95" fmla="*/ 0 h 358"/>
                <a:gd name="T96" fmla="*/ 0 w 84"/>
                <a:gd name="T97" fmla="*/ 0 h 358"/>
                <a:gd name="T98" fmla="*/ 0 w 84"/>
                <a:gd name="T99" fmla="*/ 0 h 358"/>
                <a:gd name="T100" fmla="*/ 0 w 84"/>
                <a:gd name="T101" fmla="*/ 0 h 358"/>
                <a:gd name="T102" fmla="*/ 0 w 84"/>
                <a:gd name="T103" fmla="*/ 0 h 358"/>
                <a:gd name="T104" fmla="*/ 0 w 84"/>
                <a:gd name="T105" fmla="*/ 0 h 358"/>
                <a:gd name="T106" fmla="*/ 0 w 84"/>
                <a:gd name="T107" fmla="*/ 0 h 358"/>
                <a:gd name="T108" fmla="*/ 0 w 84"/>
                <a:gd name="T109" fmla="*/ 0 h 358"/>
                <a:gd name="T110" fmla="*/ 0 w 84"/>
                <a:gd name="T111" fmla="*/ 0 h 358"/>
                <a:gd name="T112" fmla="*/ 0 w 84"/>
                <a:gd name="T113" fmla="*/ 0 h 358"/>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84"/>
                <a:gd name="T172" fmla="*/ 0 h 358"/>
                <a:gd name="T173" fmla="*/ 84 w 84"/>
                <a:gd name="T174" fmla="*/ 358 h 358"/>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84" h="358">
                  <a:moveTo>
                    <a:pt x="80" y="85"/>
                  </a:moveTo>
                  <a:lnTo>
                    <a:pt x="79" y="78"/>
                  </a:lnTo>
                  <a:lnTo>
                    <a:pt x="78" y="70"/>
                  </a:lnTo>
                  <a:lnTo>
                    <a:pt x="76" y="63"/>
                  </a:lnTo>
                  <a:lnTo>
                    <a:pt x="72" y="57"/>
                  </a:lnTo>
                  <a:lnTo>
                    <a:pt x="68" y="50"/>
                  </a:lnTo>
                  <a:lnTo>
                    <a:pt x="62" y="44"/>
                  </a:lnTo>
                  <a:lnTo>
                    <a:pt x="56" y="38"/>
                  </a:lnTo>
                  <a:lnTo>
                    <a:pt x="49" y="32"/>
                  </a:lnTo>
                  <a:lnTo>
                    <a:pt x="40" y="34"/>
                  </a:lnTo>
                  <a:lnTo>
                    <a:pt x="33" y="37"/>
                  </a:lnTo>
                  <a:lnTo>
                    <a:pt x="27" y="43"/>
                  </a:lnTo>
                  <a:lnTo>
                    <a:pt x="22" y="50"/>
                  </a:lnTo>
                  <a:lnTo>
                    <a:pt x="18" y="58"/>
                  </a:lnTo>
                  <a:lnTo>
                    <a:pt x="15" y="66"/>
                  </a:lnTo>
                  <a:lnTo>
                    <a:pt x="11" y="74"/>
                  </a:lnTo>
                  <a:lnTo>
                    <a:pt x="8" y="82"/>
                  </a:lnTo>
                  <a:lnTo>
                    <a:pt x="9" y="95"/>
                  </a:lnTo>
                  <a:lnTo>
                    <a:pt x="12" y="105"/>
                  </a:lnTo>
                  <a:lnTo>
                    <a:pt x="17" y="115"/>
                  </a:lnTo>
                  <a:lnTo>
                    <a:pt x="24" y="125"/>
                  </a:lnTo>
                  <a:lnTo>
                    <a:pt x="32" y="133"/>
                  </a:lnTo>
                  <a:lnTo>
                    <a:pt x="41" y="141"/>
                  </a:lnTo>
                  <a:lnTo>
                    <a:pt x="51" y="148"/>
                  </a:lnTo>
                  <a:lnTo>
                    <a:pt x="62" y="153"/>
                  </a:lnTo>
                  <a:lnTo>
                    <a:pt x="38" y="166"/>
                  </a:lnTo>
                  <a:lnTo>
                    <a:pt x="38" y="172"/>
                  </a:lnTo>
                  <a:lnTo>
                    <a:pt x="40" y="177"/>
                  </a:lnTo>
                  <a:lnTo>
                    <a:pt x="42" y="182"/>
                  </a:lnTo>
                  <a:lnTo>
                    <a:pt x="46" y="188"/>
                  </a:lnTo>
                  <a:lnTo>
                    <a:pt x="48" y="192"/>
                  </a:lnTo>
                  <a:lnTo>
                    <a:pt x="50" y="197"/>
                  </a:lnTo>
                  <a:lnTo>
                    <a:pt x="50" y="203"/>
                  </a:lnTo>
                  <a:lnTo>
                    <a:pt x="49" y="207"/>
                  </a:lnTo>
                  <a:lnTo>
                    <a:pt x="43" y="207"/>
                  </a:lnTo>
                  <a:lnTo>
                    <a:pt x="39" y="211"/>
                  </a:lnTo>
                  <a:lnTo>
                    <a:pt x="34" y="216"/>
                  </a:lnTo>
                  <a:lnTo>
                    <a:pt x="30" y="219"/>
                  </a:lnTo>
                  <a:lnTo>
                    <a:pt x="31" y="228"/>
                  </a:lnTo>
                  <a:lnTo>
                    <a:pt x="32" y="235"/>
                  </a:lnTo>
                  <a:lnTo>
                    <a:pt x="35" y="243"/>
                  </a:lnTo>
                  <a:lnTo>
                    <a:pt x="38" y="250"/>
                  </a:lnTo>
                  <a:lnTo>
                    <a:pt x="41" y="258"/>
                  </a:lnTo>
                  <a:lnTo>
                    <a:pt x="43" y="265"/>
                  </a:lnTo>
                  <a:lnTo>
                    <a:pt x="46" y="273"/>
                  </a:lnTo>
                  <a:lnTo>
                    <a:pt x="46" y="281"/>
                  </a:lnTo>
                  <a:lnTo>
                    <a:pt x="41" y="279"/>
                  </a:lnTo>
                  <a:lnTo>
                    <a:pt x="36" y="275"/>
                  </a:lnTo>
                  <a:lnTo>
                    <a:pt x="32" y="272"/>
                  </a:lnTo>
                  <a:lnTo>
                    <a:pt x="26" y="273"/>
                  </a:lnTo>
                  <a:lnTo>
                    <a:pt x="23" y="279"/>
                  </a:lnTo>
                  <a:lnTo>
                    <a:pt x="19" y="286"/>
                  </a:lnTo>
                  <a:lnTo>
                    <a:pt x="18" y="293"/>
                  </a:lnTo>
                  <a:lnTo>
                    <a:pt x="18" y="300"/>
                  </a:lnTo>
                  <a:lnTo>
                    <a:pt x="18" y="306"/>
                  </a:lnTo>
                  <a:lnTo>
                    <a:pt x="19" y="313"/>
                  </a:lnTo>
                  <a:lnTo>
                    <a:pt x="22" y="320"/>
                  </a:lnTo>
                  <a:lnTo>
                    <a:pt x="23" y="326"/>
                  </a:lnTo>
                  <a:lnTo>
                    <a:pt x="27" y="334"/>
                  </a:lnTo>
                  <a:lnTo>
                    <a:pt x="33" y="342"/>
                  </a:lnTo>
                  <a:lnTo>
                    <a:pt x="36" y="350"/>
                  </a:lnTo>
                  <a:lnTo>
                    <a:pt x="34" y="358"/>
                  </a:lnTo>
                  <a:lnTo>
                    <a:pt x="28" y="349"/>
                  </a:lnTo>
                  <a:lnTo>
                    <a:pt x="23" y="340"/>
                  </a:lnTo>
                  <a:lnTo>
                    <a:pt x="17" y="332"/>
                  </a:lnTo>
                  <a:lnTo>
                    <a:pt x="12" y="323"/>
                  </a:lnTo>
                  <a:lnTo>
                    <a:pt x="8" y="313"/>
                  </a:lnTo>
                  <a:lnTo>
                    <a:pt x="7" y="303"/>
                  </a:lnTo>
                  <a:lnTo>
                    <a:pt x="7" y="293"/>
                  </a:lnTo>
                  <a:lnTo>
                    <a:pt x="10" y="281"/>
                  </a:lnTo>
                  <a:lnTo>
                    <a:pt x="24" y="272"/>
                  </a:lnTo>
                  <a:lnTo>
                    <a:pt x="30" y="260"/>
                  </a:lnTo>
                  <a:lnTo>
                    <a:pt x="30" y="248"/>
                  </a:lnTo>
                  <a:lnTo>
                    <a:pt x="26" y="234"/>
                  </a:lnTo>
                  <a:lnTo>
                    <a:pt x="24" y="222"/>
                  </a:lnTo>
                  <a:lnTo>
                    <a:pt x="23" y="211"/>
                  </a:lnTo>
                  <a:lnTo>
                    <a:pt x="28" y="203"/>
                  </a:lnTo>
                  <a:lnTo>
                    <a:pt x="42" y="197"/>
                  </a:lnTo>
                  <a:lnTo>
                    <a:pt x="40" y="191"/>
                  </a:lnTo>
                  <a:lnTo>
                    <a:pt x="36" y="186"/>
                  </a:lnTo>
                  <a:lnTo>
                    <a:pt x="33" y="180"/>
                  </a:lnTo>
                  <a:lnTo>
                    <a:pt x="30" y="174"/>
                  </a:lnTo>
                  <a:lnTo>
                    <a:pt x="27" y="168"/>
                  </a:lnTo>
                  <a:lnTo>
                    <a:pt x="26" y="163"/>
                  </a:lnTo>
                  <a:lnTo>
                    <a:pt x="28" y="157"/>
                  </a:lnTo>
                  <a:lnTo>
                    <a:pt x="34" y="151"/>
                  </a:lnTo>
                  <a:lnTo>
                    <a:pt x="24" y="141"/>
                  </a:lnTo>
                  <a:lnTo>
                    <a:pt x="16" y="130"/>
                  </a:lnTo>
                  <a:lnTo>
                    <a:pt x="9" y="119"/>
                  </a:lnTo>
                  <a:lnTo>
                    <a:pt x="4" y="106"/>
                  </a:lnTo>
                  <a:lnTo>
                    <a:pt x="1" y="95"/>
                  </a:lnTo>
                  <a:lnTo>
                    <a:pt x="0" y="81"/>
                  </a:lnTo>
                  <a:lnTo>
                    <a:pt x="1" y="68"/>
                  </a:lnTo>
                  <a:lnTo>
                    <a:pt x="4" y="54"/>
                  </a:lnTo>
                  <a:lnTo>
                    <a:pt x="8" y="49"/>
                  </a:lnTo>
                  <a:lnTo>
                    <a:pt x="12" y="43"/>
                  </a:lnTo>
                  <a:lnTo>
                    <a:pt x="18" y="36"/>
                  </a:lnTo>
                  <a:lnTo>
                    <a:pt x="24" y="30"/>
                  </a:lnTo>
                  <a:lnTo>
                    <a:pt x="31" y="25"/>
                  </a:lnTo>
                  <a:lnTo>
                    <a:pt x="38" y="23"/>
                  </a:lnTo>
                  <a:lnTo>
                    <a:pt x="46" y="24"/>
                  </a:lnTo>
                  <a:lnTo>
                    <a:pt x="54" y="28"/>
                  </a:lnTo>
                  <a:lnTo>
                    <a:pt x="57" y="32"/>
                  </a:lnTo>
                  <a:lnTo>
                    <a:pt x="62" y="36"/>
                  </a:lnTo>
                  <a:lnTo>
                    <a:pt x="66" y="39"/>
                  </a:lnTo>
                  <a:lnTo>
                    <a:pt x="72" y="38"/>
                  </a:lnTo>
                  <a:lnTo>
                    <a:pt x="77" y="35"/>
                  </a:lnTo>
                  <a:lnTo>
                    <a:pt x="79" y="30"/>
                  </a:lnTo>
                  <a:lnTo>
                    <a:pt x="80" y="25"/>
                  </a:lnTo>
                  <a:lnTo>
                    <a:pt x="80" y="21"/>
                  </a:lnTo>
                  <a:lnTo>
                    <a:pt x="80" y="15"/>
                  </a:lnTo>
                  <a:lnTo>
                    <a:pt x="80" y="9"/>
                  </a:lnTo>
                  <a:lnTo>
                    <a:pt x="81" y="5"/>
                  </a:lnTo>
                  <a:lnTo>
                    <a:pt x="84" y="0"/>
                  </a:lnTo>
                  <a:lnTo>
                    <a:pt x="80" y="85"/>
                  </a:lnTo>
                  <a:close/>
                </a:path>
              </a:pathLst>
            </a:custGeom>
            <a:solidFill>
              <a:srgbClr val="5E5E5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5683" name="Freeform 82">
              <a:extLst>
                <a:ext uri="{FF2B5EF4-FFF2-40B4-BE49-F238E27FC236}">
                  <a16:creationId xmlns:a16="http://schemas.microsoft.com/office/drawing/2014/main" id="{A7E2A912-5B06-5390-9F79-69F1B87CC32D}"/>
                </a:ext>
              </a:extLst>
            </p:cNvPr>
            <p:cNvSpPr>
              <a:spLocks/>
            </p:cNvSpPr>
            <p:nvPr/>
          </p:nvSpPr>
          <p:spPr bwMode="auto">
            <a:xfrm>
              <a:off x="2314" y="3203"/>
              <a:ext cx="134" cy="160"/>
            </a:xfrm>
            <a:custGeom>
              <a:avLst/>
              <a:gdLst>
                <a:gd name="T0" fmla="*/ 0 w 327"/>
                <a:gd name="T1" fmla="*/ 0 h 535"/>
                <a:gd name="T2" fmla="*/ 0 w 327"/>
                <a:gd name="T3" fmla="*/ 0 h 535"/>
                <a:gd name="T4" fmla="*/ 0 w 327"/>
                <a:gd name="T5" fmla="*/ 0 h 535"/>
                <a:gd name="T6" fmla="*/ 0 w 327"/>
                <a:gd name="T7" fmla="*/ 0 h 535"/>
                <a:gd name="T8" fmla="*/ 0 w 327"/>
                <a:gd name="T9" fmla="*/ 0 h 535"/>
                <a:gd name="T10" fmla="*/ 0 w 327"/>
                <a:gd name="T11" fmla="*/ 0 h 535"/>
                <a:gd name="T12" fmla="*/ 0 w 327"/>
                <a:gd name="T13" fmla="*/ 0 h 535"/>
                <a:gd name="T14" fmla="*/ 0 w 327"/>
                <a:gd name="T15" fmla="*/ 0 h 535"/>
                <a:gd name="T16" fmla="*/ 0 w 327"/>
                <a:gd name="T17" fmla="*/ 0 h 535"/>
                <a:gd name="T18" fmla="*/ 0 w 327"/>
                <a:gd name="T19" fmla="*/ 0 h 535"/>
                <a:gd name="T20" fmla="*/ 0 w 327"/>
                <a:gd name="T21" fmla="*/ 0 h 535"/>
                <a:gd name="T22" fmla="*/ 0 w 327"/>
                <a:gd name="T23" fmla="*/ 0 h 535"/>
                <a:gd name="T24" fmla="*/ 0 w 327"/>
                <a:gd name="T25" fmla="*/ 0 h 535"/>
                <a:gd name="T26" fmla="*/ 0 w 327"/>
                <a:gd name="T27" fmla="*/ 0 h 535"/>
                <a:gd name="T28" fmla="*/ 0 w 327"/>
                <a:gd name="T29" fmla="*/ 0 h 535"/>
                <a:gd name="T30" fmla="*/ 0 w 327"/>
                <a:gd name="T31" fmla="*/ 0 h 535"/>
                <a:gd name="T32" fmla="*/ 0 w 327"/>
                <a:gd name="T33" fmla="*/ 0 h 535"/>
                <a:gd name="T34" fmla="*/ 0 w 327"/>
                <a:gd name="T35" fmla="*/ 0 h 535"/>
                <a:gd name="T36" fmla="*/ 0 w 327"/>
                <a:gd name="T37" fmla="*/ 0 h 535"/>
                <a:gd name="T38" fmla="*/ 0 w 327"/>
                <a:gd name="T39" fmla="*/ 0 h 535"/>
                <a:gd name="T40" fmla="*/ 0 w 327"/>
                <a:gd name="T41" fmla="*/ 0 h 535"/>
                <a:gd name="T42" fmla="*/ 0 w 327"/>
                <a:gd name="T43" fmla="*/ 0 h 535"/>
                <a:gd name="T44" fmla="*/ 0 w 327"/>
                <a:gd name="T45" fmla="*/ 0 h 535"/>
                <a:gd name="T46" fmla="*/ 0 w 327"/>
                <a:gd name="T47" fmla="*/ 0 h 535"/>
                <a:gd name="T48" fmla="*/ 0 w 327"/>
                <a:gd name="T49" fmla="*/ 0 h 535"/>
                <a:gd name="T50" fmla="*/ 0 w 327"/>
                <a:gd name="T51" fmla="*/ 0 h 535"/>
                <a:gd name="T52" fmla="*/ 0 w 327"/>
                <a:gd name="T53" fmla="*/ 0 h 535"/>
                <a:gd name="T54" fmla="*/ 0 w 327"/>
                <a:gd name="T55" fmla="*/ 0 h 535"/>
                <a:gd name="T56" fmla="*/ 0 w 327"/>
                <a:gd name="T57" fmla="*/ 0 h 535"/>
                <a:gd name="T58" fmla="*/ 0 w 327"/>
                <a:gd name="T59" fmla="*/ 0 h 535"/>
                <a:gd name="T60" fmla="*/ 0 w 327"/>
                <a:gd name="T61" fmla="*/ 0 h 535"/>
                <a:gd name="T62" fmla="*/ 0 w 327"/>
                <a:gd name="T63" fmla="*/ 0 h 535"/>
                <a:gd name="T64" fmla="*/ 0 w 327"/>
                <a:gd name="T65" fmla="*/ 0 h 535"/>
                <a:gd name="T66" fmla="*/ 0 w 327"/>
                <a:gd name="T67" fmla="*/ 0 h 535"/>
                <a:gd name="T68" fmla="*/ 0 w 327"/>
                <a:gd name="T69" fmla="*/ 0 h 535"/>
                <a:gd name="T70" fmla="*/ 0 w 327"/>
                <a:gd name="T71" fmla="*/ 0 h 535"/>
                <a:gd name="T72" fmla="*/ 0 w 327"/>
                <a:gd name="T73" fmla="*/ 0 h 535"/>
                <a:gd name="T74" fmla="*/ 0 w 327"/>
                <a:gd name="T75" fmla="*/ 0 h 535"/>
                <a:gd name="T76" fmla="*/ 0 w 327"/>
                <a:gd name="T77" fmla="*/ 0 h 535"/>
                <a:gd name="T78" fmla="*/ 0 w 327"/>
                <a:gd name="T79" fmla="*/ 0 h 535"/>
                <a:gd name="T80" fmla="*/ 0 w 327"/>
                <a:gd name="T81" fmla="*/ 0 h 535"/>
                <a:gd name="T82" fmla="*/ 0 w 327"/>
                <a:gd name="T83" fmla="*/ 0 h 535"/>
                <a:gd name="T84" fmla="*/ 0 w 327"/>
                <a:gd name="T85" fmla="*/ 0 h 535"/>
                <a:gd name="T86" fmla="*/ 0 w 327"/>
                <a:gd name="T87" fmla="*/ 0 h 535"/>
                <a:gd name="T88" fmla="*/ 0 w 327"/>
                <a:gd name="T89" fmla="*/ 0 h 535"/>
                <a:gd name="T90" fmla="*/ 0 w 327"/>
                <a:gd name="T91" fmla="*/ 0 h 535"/>
                <a:gd name="T92" fmla="*/ 0 w 327"/>
                <a:gd name="T93" fmla="*/ 0 h 535"/>
                <a:gd name="T94" fmla="*/ 0 w 327"/>
                <a:gd name="T95" fmla="*/ 0 h 535"/>
                <a:gd name="T96" fmla="*/ 0 w 327"/>
                <a:gd name="T97" fmla="*/ 0 h 535"/>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327"/>
                <a:gd name="T148" fmla="*/ 0 h 535"/>
                <a:gd name="T149" fmla="*/ 327 w 327"/>
                <a:gd name="T150" fmla="*/ 535 h 535"/>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327" h="535">
                  <a:moveTo>
                    <a:pt x="136" y="78"/>
                  </a:moveTo>
                  <a:lnTo>
                    <a:pt x="142" y="89"/>
                  </a:lnTo>
                  <a:lnTo>
                    <a:pt x="145" y="101"/>
                  </a:lnTo>
                  <a:lnTo>
                    <a:pt x="150" y="112"/>
                  </a:lnTo>
                  <a:lnTo>
                    <a:pt x="152" y="124"/>
                  </a:lnTo>
                  <a:lnTo>
                    <a:pt x="155" y="135"/>
                  </a:lnTo>
                  <a:lnTo>
                    <a:pt x="156" y="147"/>
                  </a:lnTo>
                  <a:lnTo>
                    <a:pt x="157" y="159"/>
                  </a:lnTo>
                  <a:lnTo>
                    <a:pt x="158" y="171"/>
                  </a:lnTo>
                  <a:lnTo>
                    <a:pt x="158" y="183"/>
                  </a:lnTo>
                  <a:lnTo>
                    <a:pt x="159" y="196"/>
                  </a:lnTo>
                  <a:lnTo>
                    <a:pt x="159" y="208"/>
                  </a:lnTo>
                  <a:lnTo>
                    <a:pt x="159" y="220"/>
                  </a:lnTo>
                  <a:lnTo>
                    <a:pt x="160" y="233"/>
                  </a:lnTo>
                  <a:lnTo>
                    <a:pt x="160" y="245"/>
                  </a:lnTo>
                  <a:lnTo>
                    <a:pt x="162" y="257"/>
                  </a:lnTo>
                  <a:lnTo>
                    <a:pt x="163" y="269"/>
                  </a:lnTo>
                  <a:lnTo>
                    <a:pt x="178" y="277"/>
                  </a:lnTo>
                  <a:lnTo>
                    <a:pt x="186" y="287"/>
                  </a:lnTo>
                  <a:lnTo>
                    <a:pt x="190" y="300"/>
                  </a:lnTo>
                  <a:lnTo>
                    <a:pt x="193" y="315"/>
                  </a:lnTo>
                  <a:lnTo>
                    <a:pt x="193" y="330"/>
                  </a:lnTo>
                  <a:lnTo>
                    <a:pt x="194" y="345"/>
                  </a:lnTo>
                  <a:lnTo>
                    <a:pt x="197" y="359"/>
                  </a:lnTo>
                  <a:lnTo>
                    <a:pt x="204" y="370"/>
                  </a:lnTo>
                  <a:lnTo>
                    <a:pt x="204" y="376"/>
                  </a:lnTo>
                  <a:lnTo>
                    <a:pt x="209" y="379"/>
                  </a:lnTo>
                  <a:lnTo>
                    <a:pt x="214" y="382"/>
                  </a:lnTo>
                  <a:lnTo>
                    <a:pt x="223" y="383"/>
                  </a:lnTo>
                  <a:lnTo>
                    <a:pt x="231" y="385"/>
                  </a:lnTo>
                  <a:lnTo>
                    <a:pt x="239" y="389"/>
                  </a:lnTo>
                  <a:lnTo>
                    <a:pt x="244" y="394"/>
                  </a:lnTo>
                  <a:lnTo>
                    <a:pt x="248" y="403"/>
                  </a:lnTo>
                  <a:lnTo>
                    <a:pt x="249" y="413"/>
                  </a:lnTo>
                  <a:lnTo>
                    <a:pt x="251" y="421"/>
                  </a:lnTo>
                  <a:lnTo>
                    <a:pt x="252" y="430"/>
                  </a:lnTo>
                  <a:lnTo>
                    <a:pt x="255" y="438"/>
                  </a:lnTo>
                  <a:lnTo>
                    <a:pt x="257" y="446"/>
                  </a:lnTo>
                  <a:lnTo>
                    <a:pt x="259" y="453"/>
                  </a:lnTo>
                  <a:lnTo>
                    <a:pt x="263" y="461"/>
                  </a:lnTo>
                  <a:lnTo>
                    <a:pt x="266" y="469"/>
                  </a:lnTo>
                  <a:lnTo>
                    <a:pt x="274" y="471"/>
                  </a:lnTo>
                  <a:lnTo>
                    <a:pt x="281" y="474"/>
                  </a:lnTo>
                  <a:lnTo>
                    <a:pt x="289" y="475"/>
                  </a:lnTo>
                  <a:lnTo>
                    <a:pt x="297" y="477"/>
                  </a:lnTo>
                  <a:lnTo>
                    <a:pt x="305" y="479"/>
                  </a:lnTo>
                  <a:lnTo>
                    <a:pt x="314" y="482"/>
                  </a:lnTo>
                  <a:lnTo>
                    <a:pt x="320" y="485"/>
                  </a:lnTo>
                  <a:lnTo>
                    <a:pt x="327" y="491"/>
                  </a:lnTo>
                  <a:lnTo>
                    <a:pt x="327" y="500"/>
                  </a:lnTo>
                  <a:lnTo>
                    <a:pt x="327" y="507"/>
                  </a:lnTo>
                  <a:lnTo>
                    <a:pt x="324" y="513"/>
                  </a:lnTo>
                  <a:lnTo>
                    <a:pt x="316" y="515"/>
                  </a:lnTo>
                  <a:lnTo>
                    <a:pt x="317" y="507"/>
                  </a:lnTo>
                  <a:lnTo>
                    <a:pt x="316" y="500"/>
                  </a:lnTo>
                  <a:lnTo>
                    <a:pt x="312" y="494"/>
                  </a:lnTo>
                  <a:lnTo>
                    <a:pt x="309" y="489"/>
                  </a:lnTo>
                  <a:lnTo>
                    <a:pt x="304" y="494"/>
                  </a:lnTo>
                  <a:lnTo>
                    <a:pt x="302" y="500"/>
                  </a:lnTo>
                  <a:lnTo>
                    <a:pt x="301" y="507"/>
                  </a:lnTo>
                  <a:lnTo>
                    <a:pt x="302" y="513"/>
                  </a:lnTo>
                  <a:lnTo>
                    <a:pt x="302" y="519"/>
                  </a:lnTo>
                  <a:lnTo>
                    <a:pt x="301" y="524"/>
                  </a:lnTo>
                  <a:lnTo>
                    <a:pt x="299" y="530"/>
                  </a:lnTo>
                  <a:lnTo>
                    <a:pt x="294" y="535"/>
                  </a:lnTo>
                  <a:lnTo>
                    <a:pt x="288" y="528"/>
                  </a:lnTo>
                  <a:lnTo>
                    <a:pt x="286" y="519"/>
                  </a:lnTo>
                  <a:lnTo>
                    <a:pt x="286" y="509"/>
                  </a:lnTo>
                  <a:lnTo>
                    <a:pt x="286" y="500"/>
                  </a:lnTo>
                  <a:lnTo>
                    <a:pt x="286" y="492"/>
                  </a:lnTo>
                  <a:lnTo>
                    <a:pt x="284" y="486"/>
                  </a:lnTo>
                  <a:lnTo>
                    <a:pt x="277" y="484"/>
                  </a:lnTo>
                  <a:lnTo>
                    <a:pt x="266" y="485"/>
                  </a:lnTo>
                  <a:lnTo>
                    <a:pt x="266" y="489"/>
                  </a:lnTo>
                  <a:lnTo>
                    <a:pt x="259" y="489"/>
                  </a:lnTo>
                  <a:lnTo>
                    <a:pt x="255" y="475"/>
                  </a:lnTo>
                  <a:lnTo>
                    <a:pt x="251" y="461"/>
                  </a:lnTo>
                  <a:lnTo>
                    <a:pt x="248" y="446"/>
                  </a:lnTo>
                  <a:lnTo>
                    <a:pt x="246" y="432"/>
                  </a:lnTo>
                  <a:lnTo>
                    <a:pt x="241" y="418"/>
                  </a:lnTo>
                  <a:lnTo>
                    <a:pt x="236" y="406"/>
                  </a:lnTo>
                  <a:lnTo>
                    <a:pt x="229" y="394"/>
                  </a:lnTo>
                  <a:lnTo>
                    <a:pt x="220" y="384"/>
                  </a:lnTo>
                  <a:lnTo>
                    <a:pt x="214" y="387"/>
                  </a:lnTo>
                  <a:lnTo>
                    <a:pt x="210" y="391"/>
                  </a:lnTo>
                  <a:lnTo>
                    <a:pt x="204" y="393"/>
                  </a:lnTo>
                  <a:lnTo>
                    <a:pt x="198" y="392"/>
                  </a:lnTo>
                  <a:lnTo>
                    <a:pt x="193" y="377"/>
                  </a:lnTo>
                  <a:lnTo>
                    <a:pt x="188" y="361"/>
                  </a:lnTo>
                  <a:lnTo>
                    <a:pt x="186" y="345"/>
                  </a:lnTo>
                  <a:lnTo>
                    <a:pt x="183" y="327"/>
                  </a:lnTo>
                  <a:lnTo>
                    <a:pt x="179" y="311"/>
                  </a:lnTo>
                  <a:lnTo>
                    <a:pt x="173" y="296"/>
                  </a:lnTo>
                  <a:lnTo>
                    <a:pt x="165" y="284"/>
                  </a:lnTo>
                  <a:lnTo>
                    <a:pt x="151" y="273"/>
                  </a:lnTo>
                  <a:lnTo>
                    <a:pt x="153" y="260"/>
                  </a:lnTo>
                  <a:lnTo>
                    <a:pt x="155" y="246"/>
                  </a:lnTo>
                  <a:lnTo>
                    <a:pt x="156" y="231"/>
                  </a:lnTo>
                  <a:lnTo>
                    <a:pt x="156" y="216"/>
                  </a:lnTo>
                  <a:lnTo>
                    <a:pt x="156" y="201"/>
                  </a:lnTo>
                  <a:lnTo>
                    <a:pt x="155" y="186"/>
                  </a:lnTo>
                  <a:lnTo>
                    <a:pt x="152" y="171"/>
                  </a:lnTo>
                  <a:lnTo>
                    <a:pt x="150" y="155"/>
                  </a:lnTo>
                  <a:lnTo>
                    <a:pt x="147" y="140"/>
                  </a:lnTo>
                  <a:lnTo>
                    <a:pt x="143" y="125"/>
                  </a:lnTo>
                  <a:lnTo>
                    <a:pt x="137" y="110"/>
                  </a:lnTo>
                  <a:lnTo>
                    <a:pt x="133" y="96"/>
                  </a:lnTo>
                  <a:lnTo>
                    <a:pt x="126" y="82"/>
                  </a:lnTo>
                  <a:lnTo>
                    <a:pt x="119" y="68"/>
                  </a:lnTo>
                  <a:lnTo>
                    <a:pt x="111" y="56"/>
                  </a:lnTo>
                  <a:lnTo>
                    <a:pt x="102" y="43"/>
                  </a:lnTo>
                  <a:lnTo>
                    <a:pt x="94" y="43"/>
                  </a:lnTo>
                  <a:lnTo>
                    <a:pt x="89" y="40"/>
                  </a:lnTo>
                  <a:lnTo>
                    <a:pt x="85" y="35"/>
                  </a:lnTo>
                  <a:lnTo>
                    <a:pt x="84" y="28"/>
                  </a:lnTo>
                  <a:lnTo>
                    <a:pt x="82" y="21"/>
                  </a:lnTo>
                  <a:lnTo>
                    <a:pt x="81" y="15"/>
                  </a:lnTo>
                  <a:lnTo>
                    <a:pt x="76" y="10"/>
                  </a:lnTo>
                  <a:lnTo>
                    <a:pt x="71" y="5"/>
                  </a:lnTo>
                  <a:lnTo>
                    <a:pt x="57" y="18"/>
                  </a:lnTo>
                  <a:lnTo>
                    <a:pt x="47" y="31"/>
                  </a:lnTo>
                  <a:lnTo>
                    <a:pt x="42" y="46"/>
                  </a:lnTo>
                  <a:lnTo>
                    <a:pt x="41" y="63"/>
                  </a:lnTo>
                  <a:lnTo>
                    <a:pt x="39" y="81"/>
                  </a:lnTo>
                  <a:lnTo>
                    <a:pt x="41" y="98"/>
                  </a:lnTo>
                  <a:lnTo>
                    <a:pt x="43" y="117"/>
                  </a:lnTo>
                  <a:lnTo>
                    <a:pt x="44" y="135"/>
                  </a:lnTo>
                  <a:lnTo>
                    <a:pt x="49" y="145"/>
                  </a:lnTo>
                  <a:lnTo>
                    <a:pt x="53" y="155"/>
                  </a:lnTo>
                  <a:lnTo>
                    <a:pt x="57" y="165"/>
                  </a:lnTo>
                  <a:lnTo>
                    <a:pt x="61" y="174"/>
                  </a:lnTo>
                  <a:lnTo>
                    <a:pt x="65" y="185"/>
                  </a:lnTo>
                  <a:lnTo>
                    <a:pt x="69" y="195"/>
                  </a:lnTo>
                  <a:lnTo>
                    <a:pt x="73" y="205"/>
                  </a:lnTo>
                  <a:lnTo>
                    <a:pt x="75" y="216"/>
                  </a:lnTo>
                  <a:lnTo>
                    <a:pt x="75" y="225"/>
                  </a:lnTo>
                  <a:lnTo>
                    <a:pt x="73" y="234"/>
                  </a:lnTo>
                  <a:lnTo>
                    <a:pt x="68" y="240"/>
                  </a:lnTo>
                  <a:lnTo>
                    <a:pt x="59" y="242"/>
                  </a:lnTo>
                  <a:lnTo>
                    <a:pt x="52" y="232"/>
                  </a:lnTo>
                  <a:lnTo>
                    <a:pt x="47" y="219"/>
                  </a:lnTo>
                  <a:lnTo>
                    <a:pt x="44" y="207"/>
                  </a:lnTo>
                  <a:lnTo>
                    <a:pt x="42" y="193"/>
                  </a:lnTo>
                  <a:lnTo>
                    <a:pt x="41" y="179"/>
                  </a:lnTo>
                  <a:lnTo>
                    <a:pt x="38" y="165"/>
                  </a:lnTo>
                  <a:lnTo>
                    <a:pt x="34" y="151"/>
                  </a:lnTo>
                  <a:lnTo>
                    <a:pt x="28" y="140"/>
                  </a:lnTo>
                  <a:lnTo>
                    <a:pt x="24" y="145"/>
                  </a:lnTo>
                  <a:lnTo>
                    <a:pt x="22" y="151"/>
                  </a:lnTo>
                  <a:lnTo>
                    <a:pt x="20" y="158"/>
                  </a:lnTo>
                  <a:lnTo>
                    <a:pt x="19" y="164"/>
                  </a:lnTo>
                  <a:lnTo>
                    <a:pt x="16" y="172"/>
                  </a:lnTo>
                  <a:lnTo>
                    <a:pt x="15" y="179"/>
                  </a:lnTo>
                  <a:lnTo>
                    <a:pt x="14" y="186"/>
                  </a:lnTo>
                  <a:lnTo>
                    <a:pt x="13" y="193"/>
                  </a:lnTo>
                  <a:lnTo>
                    <a:pt x="16" y="215"/>
                  </a:lnTo>
                  <a:lnTo>
                    <a:pt x="21" y="235"/>
                  </a:lnTo>
                  <a:lnTo>
                    <a:pt x="26" y="257"/>
                  </a:lnTo>
                  <a:lnTo>
                    <a:pt x="31" y="278"/>
                  </a:lnTo>
                  <a:lnTo>
                    <a:pt x="37" y="299"/>
                  </a:lnTo>
                  <a:lnTo>
                    <a:pt x="45" y="319"/>
                  </a:lnTo>
                  <a:lnTo>
                    <a:pt x="53" y="339"/>
                  </a:lnTo>
                  <a:lnTo>
                    <a:pt x="64" y="357"/>
                  </a:lnTo>
                  <a:lnTo>
                    <a:pt x="44" y="357"/>
                  </a:lnTo>
                  <a:lnTo>
                    <a:pt x="38" y="345"/>
                  </a:lnTo>
                  <a:lnTo>
                    <a:pt x="34" y="332"/>
                  </a:lnTo>
                  <a:lnTo>
                    <a:pt x="28" y="319"/>
                  </a:lnTo>
                  <a:lnTo>
                    <a:pt x="23" y="307"/>
                  </a:lnTo>
                  <a:lnTo>
                    <a:pt x="19" y="294"/>
                  </a:lnTo>
                  <a:lnTo>
                    <a:pt x="14" y="280"/>
                  </a:lnTo>
                  <a:lnTo>
                    <a:pt x="11" y="266"/>
                  </a:lnTo>
                  <a:lnTo>
                    <a:pt x="7" y="254"/>
                  </a:lnTo>
                  <a:lnTo>
                    <a:pt x="5" y="240"/>
                  </a:lnTo>
                  <a:lnTo>
                    <a:pt x="3" y="226"/>
                  </a:lnTo>
                  <a:lnTo>
                    <a:pt x="1" y="211"/>
                  </a:lnTo>
                  <a:lnTo>
                    <a:pt x="0" y="197"/>
                  </a:lnTo>
                  <a:lnTo>
                    <a:pt x="0" y="183"/>
                  </a:lnTo>
                  <a:lnTo>
                    <a:pt x="1" y="169"/>
                  </a:lnTo>
                  <a:lnTo>
                    <a:pt x="4" y="155"/>
                  </a:lnTo>
                  <a:lnTo>
                    <a:pt x="6" y="140"/>
                  </a:lnTo>
                  <a:lnTo>
                    <a:pt x="23" y="129"/>
                  </a:lnTo>
                  <a:lnTo>
                    <a:pt x="33" y="113"/>
                  </a:lnTo>
                  <a:lnTo>
                    <a:pt x="37" y="94"/>
                  </a:lnTo>
                  <a:lnTo>
                    <a:pt x="38" y="72"/>
                  </a:lnTo>
                  <a:lnTo>
                    <a:pt x="39" y="50"/>
                  </a:lnTo>
                  <a:lnTo>
                    <a:pt x="43" y="30"/>
                  </a:lnTo>
                  <a:lnTo>
                    <a:pt x="51" y="13"/>
                  </a:lnTo>
                  <a:lnTo>
                    <a:pt x="67" y="0"/>
                  </a:lnTo>
                  <a:lnTo>
                    <a:pt x="80" y="6"/>
                  </a:lnTo>
                  <a:lnTo>
                    <a:pt x="91" y="14"/>
                  </a:lnTo>
                  <a:lnTo>
                    <a:pt x="100" y="22"/>
                  </a:lnTo>
                  <a:lnTo>
                    <a:pt x="109" y="33"/>
                  </a:lnTo>
                  <a:lnTo>
                    <a:pt x="115" y="44"/>
                  </a:lnTo>
                  <a:lnTo>
                    <a:pt x="122" y="56"/>
                  </a:lnTo>
                  <a:lnTo>
                    <a:pt x="129" y="66"/>
                  </a:lnTo>
                  <a:lnTo>
                    <a:pt x="136" y="78"/>
                  </a:lnTo>
                  <a:close/>
                </a:path>
              </a:pathLst>
            </a:custGeom>
            <a:solidFill>
              <a:srgbClr val="5E5E5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5684" name="Freeform 83">
              <a:extLst>
                <a:ext uri="{FF2B5EF4-FFF2-40B4-BE49-F238E27FC236}">
                  <a16:creationId xmlns:a16="http://schemas.microsoft.com/office/drawing/2014/main" id="{7878768D-6C3B-06CE-0655-3369D1161629}"/>
                </a:ext>
              </a:extLst>
            </p:cNvPr>
            <p:cNvSpPr>
              <a:spLocks/>
            </p:cNvSpPr>
            <p:nvPr/>
          </p:nvSpPr>
          <p:spPr bwMode="auto">
            <a:xfrm>
              <a:off x="2442" y="3254"/>
              <a:ext cx="21" cy="21"/>
            </a:xfrm>
            <a:custGeom>
              <a:avLst/>
              <a:gdLst>
                <a:gd name="T0" fmla="*/ 0 w 48"/>
                <a:gd name="T1" fmla="*/ 0 h 70"/>
                <a:gd name="T2" fmla="*/ 0 w 48"/>
                <a:gd name="T3" fmla="*/ 0 h 70"/>
                <a:gd name="T4" fmla="*/ 0 w 48"/>
                <a:gd name="T5" fmla="*/ 0 h 70"/>
                <a:gd name="T6" fmla="*/ 0 w 48"/>
                <a:gd name="T7" fmla="*/ 0 h 70"/>
                <a:gd name="T8" fmla="*/ 0 w 48"/>
                <a:gd name="T9" fmla="*/ 0 h 70"/>
                <a:gd name="T10" fmla="*/ 0 w 48"/>
                <a:gd name="T11" fmla="*/ 0 h 70"/>
                <a:gd name="T12" fmla="*/ 0 w 48"/>
                <a:gd name="T13" fmla="*/ 0 h 70"/>
                <a:gd name="T14" fmla="*/ 0 w 48"/>
                <a:gd name="T15" fmla="*/ 0 h 70"/>
                <a:gd name="T16" fmla="*/ 0 w 48"/>
                <a:gd name="T17" fmla="*/ 0 h 70"/>
                <a:gd name="T18" fmla="*/ 0 w 48"/>
                <a:gd name="T19" fmla="*/ 0 h 70"/>
                <a:gd name="T20" fmla="*/ 0 w 48"/>
                <a:gd name="T21" fmla="*/ 0 h 70"/>
                <a:gd name="T22" fmla="*/ 0 w 48"/>
                <a:gd name="T23" fmla="*/ 0 h 70"/>
                <a:gd name="T24" fmla="*/ 0 w 48"/>
                <a:gd name="T25" fmla="*/ 0 h 70"/>
                <a:gd name="T26" fmla="*/ 0 w 48"/>
                <a:gd name="T27" fmla="*/ 0 h 70"/>
                <a:gd name="T28" fmla="*/ 0 w 48"/>
                <a:gd name="T29" fmla="*/ 0 h 70"/>
                <a:gd name="T30" fmla="*/ 0 w 48"/>
                <a:gd name="T31" fmla="*/ 0 h 70"/>
                <a:gd name="T32" fmla="*/ 0 w 48"/>
                <a:gd name="T33" fmla="*/ 0 h 70"/>
                <a:gd name="T34" fmla="*/ 0 w 48"/>
                <a:gd name="T35" fmla="*/ 0 h 70"/>
                <a:gd name="T36" fmla="*/ 0 w 48"/>
                <a:gd name="T37" fmla="*/ 0 h 70"/>
                <a:gd name="T38" fmla="*/ 0 w 48"/>
                <a:gd name="T39" fmla="*/ 0 h 70"/>
                <a:gd name="T40" fmla="*/ 0 w 48"/>
                <a:gd name="T41" fmla="*/ 0 h 70"/>
                <a:gd name="T42" fmla="*/ 0 w 48"/>
                <a:gd name="T43" fmla="*/ 0 h 70"/>
                <a:gd name="T44" fmla="*/ 0 w 48"/>
                <a:gd name="T45" fmla="*/ 0 h 70"/>
                <a:gd name="T46" fmla="*/ 0 w 48"/>
                <a:gd name="T47" fmla="*/ 0 h 70"/>
                <a:gd name="T48" fmla="*/ 0 w 48"/>
                <a:gd name="T49" fmla="*/ 0 h 70"/>
                <a:gd name="T50" fmla="*/ 0 w 48"/>
                <a:gd name="T51" fmla="*/ 0 h 70"/>
                <a:gd name="T52" fmla="*/ 0 w 48"/>
                <a:gd name="T53" fmla="*/ 0 h 70"/>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48"/>
                <a:gd name="T82" fmla="*/ 0 h 70"/>
                <a:gd name="T83" fmla="*/ 48 w 48"/>
                <a:gd name="T84" fmla="*/ 70 h 70"/>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48" h="70">
                  <a:moveTo>
                    <a:pt x="48" y="9"/>
                  </a:moveTo>
                  <a:lnTo>
                    <a:pt x="45" y="9"/>
                  </a:lnTo>
                  <a:lnTo>
                    <a:pt x="39" y="6"/>
                  </a:lnTo>
                  <a:lnTo>
                    <a:pt x="31" y="2"/>
                  </a:lnTo>
                  <a:lnTo>
                    <a:pt x="24" y="1"/>
                  </a:lnTo>
                  <a:lnTo>
                    <a:pt x="20" y="10"/>
                  </a:lnTo>
                  <a:lnTo>
                    <a:pt x="20" y="20"/>
                  </a:lnTo>
                  <a:lnTo>
                    <a:pt x="22" y="28"/>
                  </a:lnTo>
                  <a:lnTo>
                    <a:pt x="25" y="37"/>
                  </a:lnTo>
                  <a:lnTo>
                    <a:pt x="27" y="45"/>
                  </a:lnTo>
                  <a:lnTo>
                    <a:pt x="30" y="53"/>
                  </a:lnTo>
                  <a:lnTo>
                    <a:pt x="30" y="62"/>
                  </a:lnTo>
                  <a:lnTo>
                    <a:pt x="28" y="70"/>
                  </a:lnTo>
                  <a:lnTo>
                    <a:pt x="12" y="39"/>
                  </a:lnTo>
                  <a:lnTo>
                    <a:pt x="1" y="44"/>
                  </a:lnTo>
                  <a:lnTo>
                    <a:pt x="0" y="36"/>
                  </a:lnTo>
                  <a:lnTo>
                    <a:pt x="1" y="30"/>
                  </a:lnTo>
                  <a:lnTo>
                    <a:pt x="3" y="25"/>
                  </a:lnTo>
                  <a:lnTo>
                    <a:pt x="8" y="21"/>
                  </a:lnTo>
                  <a:lnTo>
                    <a:pt x="11" y="17"/>
                  </a:lnTo>
                  <a:lnTo>
                    <a:pt x="15" y="13"/>
                  </a:lnTo>
                  <a:lnTo>
                    <a:pt x="18" y="8"/>
                  </a:lnTo>
                  <a:lnTo>
                    <a:pt x="20" y="1"/>
                  </a:lnTo>
                  <a:lnTo>
                    <a:pt x="28" y="0"/>
                  </a:lnTo>
                  <a:lnTo>
                    <a:pt x="34" y="2"/>
                  </a:lnTo>
                  <a:lnTo>
                    <a:pt x="41" y="6"/>
                  </a:lnTo>
                  <a:lnTo>
                    <a:pt x="48" y="9"/>
                  </a:lnTo>
                  <a:close/>
                </a:path>
              </a:pathLst>
            </a:custGeom>
            <a:solidFill>
              <a:srgbClr val="5E5E5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5685" name="Freeform 84">
              <a:extLst>
                <a:ext uri="{FF2B5EF4-FFF2-40B4-BE49-F238E27FC236}">
                  <a16:creationId xmlns:a16="http://schemas.microsoft.com/office/drawing/2014/main" id="{85A58CBF-53B7-9255-E989-414123A7E835}"/>
                </a:ext>
              </a:extLst>
            </p:cNvPr>
            <p:cNvSpPr>
              <a:spLocks/>
            </p:cNvSpPr>
            <p:nvPr/>
          </p:nvSpPr>
          <p:spPr bwMode="auto">
            <a:xfrm>
              <a:off x="2467" y="3262"/>
              <a:ext cx="33" cy="41"/>
            </a:xfrm>
            <a:custGeom>
              <a:avLst/>
              <a:gdLst>
                <a:gd name="T0" fmla="*/ 0 w 81"/>
                <a:gd name="T1" fmla="*/ 0 h 137"/>
                <a:gd name="T2" fmla="*/ 0 w 81"/>
                <a:gd name="T3" fmla="*/ 0 h 137"/>
                <a:gd name="T4" fmla="*/ 0 w 81"/>
                <a:gd name="T5" fmla="*/ 0 h 137"/>
                <a:gd name="T6" fmla="*/ 0 w 81"/>
                <a:gd name="T7" fmla="*/ 0 h 137"/>
                <a:gd name="T8" fmla="*/ 0 w 81"/>
                <a:gd name="T9" fmla="*/ 0 h 137"/>
                <a:gd name="T10" fmla="*/ 0 w 81"/>
                <a:gd name="T11" fmla="*/ 0 h 137"/>
                <a:gd name="T12" fmla="*/ 0 w 81"/>
                <a:gd name="T13" fmla="*/ 0 h 137"/>
                <a:gd name="T14" fmla="*/ 0 w 81"/>
                <a:gd name="T15" fmla="*/ 0 h 137"/>
                <a:gd name="T16" fmla="*/ 0 w 81"/>
                <a:gd name="T17" fmla="*/ 0 h 137"/>
                <a:gd name="T18" fmla="*/ 0 w 81"/>
                <a:gd name="T19" fmla="*/ 0 h 137"/>
                <a:gd name="T20" fmla="*/ 0 w 81"/>
                <a:gd name="T21" fmla="*/ 0 h 137"/>
                <a:gd name="T22" fmla="*/ 0 w 81"/>
                <a:gd name="T23" fmla="*/ 0 h 137"/>
                <a:gd name="T24" fmla="*/ 0 w 81"/>
                <a:gd name="T25" fmla="*/ 0 h 137"/>
                <a:gd name="T26" fmla="*/ 0 w 81"/>
                <a:gd name="T27" fmla="*/ 0 h 137"/>
                <a:gd name="T28" fmla="*/ 0 w 81"/>
                <a:gd name="T29" fmla="*/ 0 h 137"/>
                <a:gd name="T30" fmla="*/ 0 w 81"/>
                <a:gd name="T31" fmla="*/ 0 h 137"/>
                <a:gd name="T32" fmla="*/ 0 w 81"/>
                <a:gd name="T33" fmla="*/ 0 h 137"/>
                <a:gd name="T34" fmla="*/ 0 w 81"/>
                <a:gd name="T35" fmla="*/ 0 h 137"/>
                <a:gd name="T36" fmla="*/ 0 w 81"/>
                <a:gd name="T37" fmla="*/ 0 h 137"/>
                <a:gd name="T38" fmla="*/ 0 w 81"/>
                <a:gd name="T39" fmla="*/ 0 h 137"/>
                <a:gd name="T40" fmla="*/ 0 w 81"/>
                <a:gd name="T41" fmla="*/ 0 h 137"/>
                <a:gd name="T42" fmla="*/ 0 w 81"/>
                <a:gd name="T43" fmla="*/ 0 h 137"/>
                <a:gd name="T44" fmla="*/ 0 w 81"/>
                <a:gd name="T45" fmla="*/ 0 h 137"/>
                <a:gd name="T46" fmla="*/ 0 w 81"/>
                <a:gd name="T47" fmla="*/ 0 h 137"/>
                <a:gd name="T48" fmla="*/ 0 w 81"/>
                <a:gd name="T49" fmla="*/ 0 h 137"/>
                <a:gd name="T50" fmla="*/ 0 w 81"/>
                <a:gd name="T51" fmla="*/ 0 h 137"/>
                <a:gd name="T52" fmla="*/ 0 w 81"/>
                <a:gd name="T53" fmla="*/ 0 h 137"/>
                <a:gd name="T54" fmla="*/ 0 w 81"/>
                <a:gd name="T55" fmla="*/ 0 h 137"/>
                <a:gd name="T56" fmla="*/ 0 w 81"/>
                <a:gd name="T57" fmla="*/ 0 h 137"/>
                <a:gd name="T58" fmla="*/ 0 w 81"/>
                <a:gd name="T59" fmla="*/ 0 h 137"/>
                <a:gd name="T60" fmla="*/ 0 w 81"/>
                <a:gd name="T61" fmla="*/ 0 h 137"/>
                <a:gd name="T62" fmla="*/ 0 w 81"/>
                <a:gd name="T63" fmla="*/ 0 h 137"/>
                <a:gd name="T64" fmla="*/ 0 w 81"/>
                <a:gd name="T65" fmla="*/ 0 h 137"/>
                <a:gd name="T66" fmla="*/ 0 w 81"/>
                <a:gd name="T67" fmla="*/ 0 h 137"/>
                <a:gd name="T68" fmla="*/ 0 w 81"/>
                <a:gd name="T69" fmla="*/ 0 h 137"/>
                <a:gd name="T70" fmla="*/ 0 w 81"/>
                <a:gd name="T71" fmla="*/ 0 h 137"/>
                <a:gd name="T72" fmla="*/ 0 w 81"/>
                <a:gd name="T73" fmla="*/ 0 h 137"/>
                <a:gd name="T74" fmla="*/ 0 w 81"/>
                <a:gd name="T75" fmla="*/ 0 h 137"/>
                <a:gd name="T76" fmla="*/ 0 w 81"/>
                <a:gd name="T77" fmla="*/ 0 h 137"/>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81"/>
                <a:gd name="T118" fmla="*/ 0 h 137"/>
                <a:gd name="T119" fmla="*/ 81 w 81"/>
                <a:gd name="T120" fmla="*/ 137 h 137"/>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81" h="137">
                  <a:moveTo>
                    <a:pt x="51" y="34"/>
                  </a:moveTo>
                  <a:lnTo>
                    <a:pt x="61" y="44"/>
                  </a:lnTo>
                  <a:lnTo>
                    <a:pt x="67" y="56"/>
                  </a:lnTo>
                  <a:lnTo>
                    <a:pt x="71" y="69"/>
                  </a:lnTo>
                  <a:lnTo>
                    <a:pt x="73" y="83"/>
                  </a:lnTo>
                  <a:lnTo>
                    <a:pt x="73" y="97"/>
                  </a:lnTo>
                  <a:lnTo>
                    <a:pt x="74" y="111"/>
                  </a:lnTo>
                  <a:lnTo>
                    <a:pt x="76" y="125"/>
                  </a:lnTo>
                  <a:lnTo>
                    <a:pt x="81" y="137"/>
                  </a:lnTo>
                  <a:lnTo>
                    <a:pt x="74" y="137"/>
                  </a:lnTo>
                  <a:lnTo>
                    <a:pt x="71" y="125"/>
                  </a:lnTo>
                  <a:lnTo>
                    <a:pt x="67" y="111"/>
                  </a:lnTo>
                  <a:lnTo>
                    <a:pt x="65" y="97"/>
                  </a:lnTo>
                  <a:lnTo>
                    <a:pt x="63" y="82"/>
                  </a:lnTo>
                  <a:lnTo>
                    <a:pt x="60" y="69"/>
                  </a:lnTo>
                  <a:lnTo>
                    <a:pt x="56" y="58"/>
                  </a:lnTo>
                  <a:lnTo>
                    <a:pt x="49" y="46"/>
                  </a:lnTo>
                  <a:lnTo>
                    <a:pt x="40" y="38"/>
                  </a:lnTo>
                  <a:lnTo>
                    <a:pt x="35" y="42"/>
                  </a:lnTo>
                  <a:lnTo>
                    <a:pt x="33" y="46"/>
                  </a:lnTo>
                  <a:lnTo>
                    <a:pt x="30" y="52"/>
                  </a:lnTo>
                  <a:lnTo>
                    <a:pt x="28" y="58"/>
                  </a:lnTo>
                  <a:lnTo>
                    <a:pt x="17" y="58"/>
                  </a:lnTo>
                  <a:lnTo>
                    <a:pt x="14" y="50"/>
                  </a:lnTo>
                  <a:lnTo>
                    <a:pt x="13" y="43"/>
                  </a:lnTo>
                  <a:lnTo>
                    <a:pt x="12" y="35"/>
                  </a:lnTo>
                  <a:lnTo>
                    <a:pt x="12" y="27"/>
                  </a:lnTo>
                  <a:lnTo>
                    <a:pt x="11" y="20"/>
                  </a:lnTo>
                  <a:lnTo>
                    <a:pt x="8" y="12"/>
                  </a:lnTo>
                  <a:lnTo>
                    <a:pt x="5" y="6"/>
                  </a:lnTo>
                  <a:lnTo>
                    <a:pt x="0" y="0"/>
                  </a:lnTo>
                  <a:lnTo>
                    <a:pt x="7" y="5"/>
                  </a:lnTo>
                  <a:lnTo>
                    <a:pt x="12" y="12"/>
                  </a:lnTo>
                  <a:lnTo>
                    <a:pt x="17" y="20"/>
                  </a:lnTo>
                  <a:lnTo>
                    <a:pt x="20" y="29"/>
                  </a:lnTo>
                  <a:lnTo>
                    <a:pt x="25" y="36"/>
                  </a:lnTo>
                  <a:lnTo>
                    <a:pt x="30" y="39"/>
                  </a:lnTo>
                  <a:lnTo>
                    <a:pt x="40" y="39"/>
                  </a:lnTo>
                  <a:lnTo>
                    <a:pt x="51" y="34"/>
                  </a:lnTo>
                  <a:close/>
                </a:path>
              </a:pathLst>
            </a:custGeom>
            <a:solidFill>
              <a:srgbClr val="5E5E5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5686" name="Freeform 85">
              <a:extLst>
                <a:ext uri="{FF2B5EF4-FFF2-40B4-BE49-F238E27FC236}">
                  <a16:creationId xmlns:a16="http://schemas.microsoft.com/office/drawing/2014/main" id="{2CC6A275-2A0D-E844-4AF0-0EFCCD23E62E}"/>
                </a:ext>
              </a:extLst>
            </p:cNvPr>
            <p:cNvSpPr>
              <a:spLocks/>
            </p:cNvSpPr>
            <p:nvPr/>
          </p:nvSpPr>
          <p:spPr bwMode="auto">
            <a:xfrm>
              <a:off x="2468" y="3350"/>
              <a:ext cx="3" cy="5"/>
            </a:xfrm>
            <a:custGeom>
              <a:avLst/>
              <a:gdLst>
                <a:gd name="T0" fmla="*/ 0 w 8"/>
                <a:gd name="T1" fmla="*/ 0 h 15"/>
                <a:gd name="T2" fmla="*/ 0 w 8"/>
                <a:gd name="T3" fmla="*/ 0 h 15"/>
                <a:gd name="T4" fmla="*/ 0 w 8"/>
                <a:gd name="T5" fmla="*/ 0 h 15"/>
                <a:gd name="T6" fmla="*/ 0 w 8"/>
                <a:gd name="T7" fmla="*/ 0 h 15"/>
                <a:gd name="T8" fmla="*/ 0 60000 65536"/>
                <a:gd name="T9" fmla="*/ 0 60000 65536"/>
                <a:gd name="T10" fmla="*/ 0 60000 65536"/>
                <a:gd name="T11" fmla="*/ 0 60000 65536"/>
                <a:gd name="T12" fmla="*/ 0 w 8"/>
                <a:gd name="T13" fmla="*/ 0 h 15"/>
                <a:gd name="T14" fmla="*/ 8 w 8"/>
                <a:gd name="T15" fmla="*/ 15 h 15"/>
              </a:gdLst>
              <a:ahLst/>
              <a:cxnLst>
                <a:cxn ang="T8">
                  <a:pos x="T0" y="T1"/>
                </a:cxn>
                <a:cxn ang="T9">
                  <a:pos x="T2" y="T3"/>
                </a:cxn>
                <a:cxn ang="T10">
                  <a:pos x="T4" y="T5"/>
                </a:cxn>
                <a:cxn ang="T11">
                  <a:pos x="T6" y="T7"/>
                </a:cxn>
              </a:cxnLst>
              <a:rect l="T12" t="T13" r="T14" b="T15"/>
              <a:pathLst>
                <a:path w="8" h="15">
                  <a:moveTo>
                    <a:pt x="8" y="15"/>
                  </a:moveTo>
                  <a:lnTo>
                    <a:pt x="0" y="0"/>
                  </a:lnTo>
                  <a:lnTo>
                    <a:pt x="8" y="10"/>
                  </a:lnTo>
                  <a:lnTo>
                    <a:pt x="8" y="15"/>
                  </a:lnTo>
                  <a:close/>
                </a:path>
              </a:pathLst>
            </a:custGeom>
            <a:solidFill>
              <a:srgbClr val="5E5E5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5687" name="Freeform 86">
              <a:extLst>
                <a:ext uri="{FF2B5EF4-FFF2-40B4-BE49-F238E27FC236}">
                  <a16:creationId xmlns:a16="http://schemas.microsoft.com/office/drawing/2014/main" id="{26046CD5-0DE6-CB7E-A066-385D311F6AA0}"/>
                </a:ext>
              </a:extLst>
            </p:cNvPr>
            <p:cNvSpPr>
              <a:spLocks/>
            </p:cNvSpPr>
            <p:nvPr/>
          </p:nvSpPr>
          <p:spPr bwMode="auto">
            <a:xfrm>
              <a:off x="2115" y="3367"/>
              <a:ext cx="131" cy="159"/>
            </a:xfrm>
            <a:custGeom>
              <a:avLst/>
              <a:gdLst>
                <a:gd name="T0" fmla="*/ 0 w 316"/>
                <a:gd name="T1" fmla="*/ 0 h 527"/>
                <a:gd name="T2" fmla="*/ 0 w 316"/>
                <a:gd name="T3" fmla="*/ 0 h 527"/>
                <a:gd name="T4" fmla="*/ 0 w 316"/>
                <a:gd name="T5" fmla="*/ 0 h 527"/>
                <a:gd name="T6" fmla="*/ 0 w 316"/>
                <a:gd name="T7" fmla="*/ 0 h 527"/>
                <a:gd name="T8" fmla="*/ 0 w 316"/>
                <a:gd name="T9" fmla="*/ 0 h 527"/>
                <a:gd name="T10" fmla="*/ 0 w 316"/>
                <a:gd name="T11" fmla="*/ 0 h 527"/>
                <a:gd name="T12" fmla="*/ 0 w 316"/>
                <a:gd name="T13" fmla="*/ 0 h 527"/>
                <a:gd name="T14" fmla="*/ 0 w 316"/>
                <a:gd name="T15" fmla="*/ 0 h 527"/>
                <a:gd name="T16" fmla="*/ 0 w 316"/>
                <a:gd name="T17" fmla="*/ 0 h 527"/>
                <a:gd name="T18" fmla="*/ 0 w 316"/>
                <a:gd name="T19" fmla="*/ 0 h 527"/>
                <a:gd name="T20" fmla="*/ 0 w 316"/>
                <a:gd name="T21" fmla="*/ 0 h 527"/>
                <a:gd name="T22" fmla="*/ 0 w 316"/>
                <a:gd name="T23" fmla="*/ 0 h 527"/>
                <a:gd name="T24" fmla="*/ 0 w 316"/>
                <a:gd name="T25" fmla="*/ 0 h 527"/>
                <a:gd name="T26" fmla="*/ 0 w 316"/>
                <a:gd name="T27" fmla="*/ 0 h 527"/>
                <a:gd name="T28" fmla="*/ 0 w 316"/>
                <a:gd name="T29" fmla="*/ 0 h 527"/>
                <a:gd name="T30" fmla="*/ 0 w 316"/>
                <a:gd name="T31" fmla="*/ 0 h 527"/>
                <a:gd name="T32" fmla="*/ 0 w 316"/>
                <a:gd name="T33" fmla="*/ 0 h 527"/>
                <a:gd name="T34" fmla="*/ 0 w 316"/>
                <a:gd name="T35" fmla="*/ 0 h 527"/>
                <a:gd name="T36" fmla="*/ 0 w 316"/>
                <a:gd name="T37" fmla="*/ 0 h 527"/>
                <a:gd name="T38" fmla="*/ 0 w 316"/>
                <a:gd name="T39" fmla="*/ 0 h 527"/>
                <a:gd name="T40" fmla="*/ 0 w 316"/>
                <a:gd name="T41" fmla="*/ 0 h 527"/>
                <a:gd name="T42" fmla="*/ 0 w 316"/>
                <a:gd name="T43" fmla="*/ 0 h 527"/>
                <a:gd name="T44" fmla="*/ 0 w 316"/>
                <a:gd name="T45" fmla="*/ 0 h 527"/>
                <a:gd name="T46" fmla="*/ 0 w 316"/>
                <a:gd name="T47" fmla="*/ 0 h 527"/>
                <a:gd name="T48" fmla="*/ 0 w 316"/>
                <a:gd name="T49" fmla="*/ 0 h 527"/>
                <a:gd name="T50" fmla="*/ 0 w 316"/>
                <a:gd name="T51" fmla="*/ 0 h 527"/>
                <a:gd name="T52" fmla="*/ 0 w 316"/>
                <a:gd name="T53" fmla="*/ 0 h 527"/>
                <a:gd name="T54" fmla="*/ 0 w 316"/>
                <a:gd name="T55" fmla="*/ 0 h 527"/>
                <a:gd name="T56" fmla="*/ 0 w 316"/>
                <a:gd name="T57" fmla="*/ 0 h 527"/>
                <a:gd name="T58" fmla="*/ 0 w 316"/>
                <a:gd name="T59" fmla="*/ 0 h 527"/>
                <a:gd name="T60" fmla="*/ 0 w 316"/>
                <a:gd name="T61" fmla="*/ 0 h 527"/>
                <a:gd name="T62" fmla="*/ 0 w 316"/>
                <a:gd name="T63" fmla="*/ 0 h 527"/>
                <a:gd name="T64" fmla="*/ 0 w 316"/>
                <a:gd name="T65" fmla="*/ 0 h 527"/>
                <a:gd name="T66" fmla="*/ 0 w 316"/>
                <a:gd name="T67" fmla="*/ 0 h 527"/>
                <a:gd name="T68" fmla="*/ 0 w 316"/>
                <a:gd name="T69" fmla="*/ 0 h 527"/>
                <a:gd name="T70" fmla="*/ 0 w 316"/>
                <a:gd name="T71" fmla="*/ 0 h 527"/>
                <a:gd name="T72" fmla="*/ 0 w 316"/>
                <a:gd name="T73" fmla="*/ 0 h 527"/>
                <a:gd name="T74" fmla="*/ 0 w 316"/>
                <a:gd name="T75" fmla="*/ 0 h 527"/>
                <a:gd name="T76" fmla="*/ 0 w 316"/>
                <a:gd name="T77" fmla="*/ 0 h 527"/>
                <a:gd name="T78" fmla="*/ 0 w 316"/>
                <a:gd name="T79" fmla="*/ 0 h 527"/>
                <a:gd name="T80" fmla="*/ 0 w 316"/>
                <a:gd name="T81" fmla="*/ 0 h 527"/>
                <a:gd name="T82" fmla="*/ 0 w 316"/>
                <a:gd name="T83" fmla="*/ 0 h 527"/>
                <a:gd name="T84" fmla="*/ 0 w 316"/>
                <a:gd name="T85" fmla="*/ 0 h 527"/>
                <a:gd name="T86" fmla="*/ 0 w 316"/>
                <a:gd name="T87" fmla="*/ 0 h 527"/>
                <a:gd name="T88" fmla="*/ 0 w 316"/>
                <a:gd name="T89" fmla="*/ 0 h 527"/>
                <a:gd name="T90" fmla="*/ 0 w 316"/>
                <a:gd name="T91" fmla="*/ 0 h 527"/>
                <a:gd name="T92" fmla="*/ 0 w 316"/>
                <a:gd name="T93" fmla="*/ 0 h 527"/>
                <a:gd name="T94" fmla="*/ 0 w 316"/>
                <a:gd name="T95" fmla="*/ 0 h 527"/>
                <a:gd name="T96" fmla="*/ 0 w 316"/>
                <a:gd name="T97" fmla="*/ 0 h 527"/>
                <a:gd name="T98" fmla="*/ 0 w 316"/>
                <a:gd name="T99" fmla="*/ 0 h 527"/>
                <a:gd name="T100" fmla="*/ 0 w 316"/>
                <a:gd name="T101" fmla="*/ 0 h 527"/>
                <a:gd name="T102" fmla="*/ 0 w 316"/>
                <a:gd name="T103" fmla="*/ 0 h 527"/>
                <a:gd name="T104" fmla="*/ 0 w 316"/>
                <a:gd name="T105" fmla="*/ 0 h 527"/>
                <a:gd name="T106" fmla="*/ 0 w 316"/>
                <a:gd name="T107" fmla="*/ 0 h 527"/>
                <a:gd name="T108" fmla="*/ 0 w 316"/>
                <a:gd name="T109" fmla="*/ 0 h 527"/>
                <a:gd name="T110" fmla="*/ 0 w 316"/>
                <a:gd name="T111" fmla="*/ 0 h 527"/>
                <a:gd name="T112" fmla="*/ 0 w 316"/>
                <a:gd name="T113" fmla="*/ 0 h 527"/>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316"/>
                <a:gd name="T172" fmla="*/ 0 h 527"/>
                <a:gd name="T173" fmla="*/ 316 w 316"/>
                <a:gd name="T174" fmla="*/ 527 h 527"/>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316" h="527">
                  <a:moveTo>
                    <a:pt x="70" y="37"/>
                  </a:moveTo>
                  <a:lnTo>
                    <a:pt x="76" y="55"/>
                  </a:lnTo>
                  <a:lnTo>
                    <a:pt x="79" y="76"/>
                  </a:lnTo>
                  <a:lnTo>
                    <a:pt x="82" y="97"/>
                  </a:lnTo>
                  <a:lnTo>
                    <a:pt x="86" y="119"/>
                  </a:lnTo>
                  <a:lnTo>
                    <a:pt x="90" y="139"/>
                  </a:lnTo>
                  <a:lnTo>
                    <a:pt x="99" y="158"/>
                  </a:lnTo>
                  <a:lnTo>
                    <a:pt x="110" y="174"/>
                  </a:lnTo>
                  <a:lnTo>
                    <a:pt x="127" y="185"/>
                  </a:lnTo>
                  <a:lnTo>
                    <a:pt x="138" y="205"/>
                  </a:lnTo>
                  <a:lnTo>
                    <a:pt x="146" y="225"/>
                  </a:lnTo>
                  <a:lnTo>
                    <a:pt x="153" y="246"/>
                  </a:lnTo>
                  <a:lnTo>
                    <a:pt x="157" y="268"/>
                  </a:lnTo>
                  <a:lnTo>
                    <a:pt x="161" y="290"/>
                  </a:lnTo>
                  <a:lnTo>
                    <a:pt x="163" y="312"/>
                  </a:lnTo>
                  <a:lnTo>
                    <a:pt x="167" y="334"/>
                  </a:lnTo>
                  <a:lnTo>
                    <a:pt x="169" y="355"/>
                  </a:lnTo>
                  <a:lnTo>
                    <a:pt x="179" y="355"/>
                  </a:lnTo>
                  <a:lnTo>
                    <a:pt x="186" y="351"/>
                  </a:lnTo>
                  <a:lnTo>
                    <a:pt x="190" y="346"/>
                  </a:lnTo>
                  <a:lnTo>
                    <a:pt x="192" y="337"/>
                  </a:lnTo>
                  <a:lnTo>
                    <a:pt x="193" y="329"/>
                  </a:lnTo>
                  <a:lnTo>
                    <a:pt x="195" y="321"/>
                  </a:lnTo>
                  <a:lnTo>
                    <a:pt x="198" y="314"/>
                  </a:lnTo>
                  <a:lnTo>
                    <a:pt x="201" y="309"/>
                  </a:lnTo>
                  <a:lnTo>
                    <a:pt x="199" y="308"/>
                  </a:lnTo>
                  <a:lnTo>
                    <a:pt x="198" y="306"/>
                  </a:lnTo>
                  <a:lnTo>
                    <a:pt x="196" y="304"/>
                  </a:lnTo>
                  <a:lnTo>
                    <a:pt x="196" y="301"/>
                  </a:lnTo>
                  <a:lnTo>
                    <a:pt x="207" y="298"/>
                  </a:lnTo>
                  <a:lnTo>
                    <a:pt x="213" y="293"/>
                  </a:lnTo>
                  <a:lnTo>
                    <a:pt x="214" y="284"/>
                  </a:lnTo>
                  <a:lnTo>
                    <a:pt x="213" y="274"/>
                  </a:lnTo>
                  <a:lnTo>
                    <a:pt x="207" y="260"/>
                  </a:lnTo>
                  <a:lnTo>
                    <a:pt x="201" y="248"/>
                  </a:lnTo>
                  <a:lnTo>
                    <a:pt x="194" y="234"/>
                  </a:lnTo>
                  <a:lnTo>
                    <a:pt x="186" y="221"/>
                  </a:lnTo>
                  <a:lnTo>
                    <a:pt x="179" y="208"/>
                  </a:lnTo>
                  <a:lnTo>
                    <a:pt x="173" y="195"/>
                  </a:lnTo>
                  <a:lnTo>
                    <a:pt x="169" y="181"/>
                  </a:lnTo>
                  <a:lnTo>
                    <a:pt x="165" y="167"/>
                  </a:lnTo>
                  <a:lnTo>
                    <a:pt x="171" y="164"/>
                  </a:lnTo>
                  <a:lnTo>
                    <a:pt x="177" y="165"/>
                  </a:lnTo>
                  <a:lnTo>
                    <a:pt x="183" y="168"/>
                  </a:lnTo>
                  <a:lnTo>
                    <a:pt x="188" y="172"/>
                  </a:lnTo>
                  <a:lnTo>
                    <a:pt x="191" y="165"/>
                  </a:lnTo>
                  <a:lnTo>
                    <a:pt x="192" y="158"/>
                  </a:lnTo>
                  <a:lnTo>
                    <a:pt x="193" y="149"/>
                  </a:lnTo>
                  <a:lnTo>
                    <a:pt x="194" y="141"/>
                  </a:lnTo>
                  <a:lnTo>
                    <a:pt x="196" y="135"/>
                  </a:lnTo>
                  <a:lnTo>
                    <a:pt x="199" y="129"/>
                  </a:lnTo>
                  <a:lnTo>
                    <a:pt x="205" y="127"/>
                  </a:lnTo>
                  <a:lnTo>
                    <a:pt x="213" y="128"/>
                  </a:lnTo>
                  <a:lnTo>
                    <a:pt x="219" y="135"/>
                  </a:lnTo>
                  <a:lnTo>
                    <a:pt x="225" y="143"/>
                  </a:lnTo>
                  <a:lnTo>
                    <a:pt x="230" y="150"/>
                  </a:lnTo>
                  <a:lnTo>
                    <a:pt x="234" y="158"/>
                  </a:lnTo>
                  <a:lnTo>
                    <a:pt x="238" y="166"/>
                  </a:lnTo>
                  <a:lnTo>
                    <a:pt x="243" y="174"/>
                  </a:lnTo>
                  <a:lnTo>
                    <a:pt x="246" y="182"/>
                  </a:lnTo>
                  <a:lnTo>
                    <a:pt x="251" y="190"/>
                  </a:lnTo>
                  <a:lnTo>
                    <a:pt x="258" y="182"/>
                  </a:lnTo>
                  <a:lnTo>
                    <a:pt x="267" y="179"/>
                  </a:lnTo>
                  <a:lnTo>
                    <a:pt x="276" y="179"/>
                  </a:lnTo>
                  <a:lnTo>
                    <a:pt x="284" y="182"/>
                  </a:lnTo>
                  <a:lnTo>
                    <a:pt x="291" y="188"/>
                  </a:lnTo>
                  <a:lnTo>
                    <a:pt x="296" y="195"/>
                  </a:lnTo>
                  <a:lnTo>
                    <a:pt x="300" y="202"/>
                  </a:lnTo>
                  <a:lnTo>
                    <a:pt x="304" y="208"/>
                  </a:lnTo>
                  <a:lnTo>
                    <a:pt x="307" y="217"/>
                  </a:lnTo>
                  <a:lnTo>
                    <a:pt x="310" y="225"/>
                  </a:lnTo>
                  <a:lnTo>
                    <a:pt x="313" y="231"/>
                  </a:lnTo>
                  <a:lnTo>
                    <a:pt x="316" y="240"/>
                  </a:lnTo>
                  <a:lnTo>
                    <a:pt x="306" y="237"/>
                  </a:lnTo>
                  <a:lnTo>
                    <a:pt x="300" y="231"/>
                  </a:lnTo>
                  <a:lnTo>
                    <a:pt x="296" y="223"/>
                  </a:lnTo>
                  <a:lnTo>
                    <a:pt x="293" y="213"/>
                  </a:lnTo>
                  <a:lnTo>
                    <a:pt x="291" y="202"/>
                  </a:lnTo>
                  <a:lnTo>
                    <a:pt x="289" y="192"/>
                  </a:lnTo>
                  <a:lnTo>
                    <a:pt x="283" y="183"/>
                  </a:lnTo>
                  <a:lnTo>
                    <a:pt x="274" y="177"/>
                  </a:lnTo>
                  <a:lnTo>
                    <a:pt x="267" y="180"/>
                  </a:lnTo>
                  <a:lnTo>
                    <a:pt x="262" y="185"/>
                  </a:lnTo>
                  <a:lnTo>
                    <a:pt x="262" y="192"/>
                  </a:lnTo>
                  <a:lnTo>
                    <a:pt x="262" y="199"/>
                  </a:lnTo>
                  <a:lnTo>
                    <a:pt x="262" y="206"/>
                  </a:lnTo>
                  <a:lnTo>
                    <a:pt x="260" y="211"/>
                  </a:lnTo>
                  <a:lnTo>
                    <a:pt x="255" y="214"/>
                  </a:lnTo>
                  <a:lnTo>
                    <a:pt x="246" y="213"/>
                  </a:lnTo>
                  <a:lnTo>
                    <a:pt x="241" y="204"/>
                  </a:lnTo>
                  <a:lnTo>
                    <a:pt x="238" y="195"/>
                  </a:lnTo>
                  <a:lnTo>
                    <a:pt x="233" y="185"/>
                  </a:lnTo>
                  <a:lnTo>
                    <a:pt x="230" y="176"/>
                  </a:lnTo>
                  <a:lnTo>
                    <a:pt x="225" y="167"/>
                  </a:lnTo>
                  <a:lnTo>
                    <a:pt x="221" y="159"/>
                  </a:lnTo>
                  <a:lnTo>
                    <a:pt x="215" y="151"/>
                  </a:lnTo>
                  <a:lnTo>
                    <a:pt x="208" y="144"/>
                  </a:lnTo>
                  <a:lnTo>
                    <a:pt x="214" y="159"/>
                  </a:lnTo>
                  <a:lnTo>
                    <a:pt x="213" y="169"/>
                  </a:lnTo>
                  <a:lnTo>
                    <a:pt x="206" y="179"/>
                  </a:lnTo>
                  <a:lnTo>
                    <a:pt x="198" y="185"/>
                  </a:lnTo>
                  <a:lnTo>
                    <a:pt x="191" y="193"/>
                  </a:lnTo>
                  <a:lnTo>
                    <a:pt x="187" y="202"/>
                  </a:lnTo>
                  <a:lnTo>
                    <a:pt x="191" y="212"/>
                  </a:lnTo>
                  <a:lnTo>
                    <a:pt x="205" y="225"/>
                  </a:lnTo>
                  <a:lnTo>
                    <a:pt x="207" y="236"/>
                  </a:lnTo>
                  <a:lnTo>
                    <a:pt x="211" y="246"/>
                  </a:lnTo>
                  <a:lnTo>
                    <a:pt x="216" y="257"/>
                  </a:lnTo>
                  <a:lnTo>
                    <a:pt x="222" y="266"/>
                  </a:lnTo>
                  <a:lnTo>
                    <a:pt x="226" y="276"/>
                  </a:lnTo>
                  <a:lnTo>
                    <a:pt x="230" y="288"/>
                  </a:lnTo>
                  <a:lnTo>
                    <a:pt x="232" y="299"/>
                  </a:lnTo>
                  <a:lnTo>
                    <a:pt x="231" y="312"/>
                  </a:lnTo>
                  <a:lnTo>
                    <a:pt x="219" y="314"/>
                  </a:lnTo>
                  <a:lnTo>
                    <a:pt x="211" y="322"/>
                  </a:lnTo>
                  <a:lnTo>
                    <a:pt x="206" y="334"/>
                  </a:lnTo>
                  <a:lnTo>
                    <a:pt x="201" y="344"/>
                  </a:lnTo>
                  <a:lnTo>
                    <a:pt x="202" y="354"/>
                  </a:lnTo>
                  <a:lnTo>
                    <a:pt x="203" y="364"/>
                  </a:lnTo>
                  <a:lnTo>
                    <a:pt x="205" y="374"/>
                  </a:lnTo>
                  <a:lnTo>
                    <a:pt x="206" y="384"/>
                  </a:lnTo>
                  <a:lnTo>
                    <a:pt x="207" y="394"/>
                  </a:lnTo>
                  <a:lnTo>
                    <a:pt x="208" y="404"/>
                  </a:lnTo>
                  <a:lnTo>
                    <a:pt x="208" y="415"/>
                  </a:lnTo>
                  <a:lnTo>
                    <a:pt x="208" y="424"/>
                  </a:lnTo>
                  <a:lnTo>
                    <a:pt x="200" y="418"/>
                  </a:lnTo>
                  <a:lnTo>
                    <a:pt x="195" y="407"/>
                  </a:lnTo>
                  <a:lnTo>
                    <a:pt x="192" y="394"/>
                  </a:lnTo>
                  <a:lnTo>
                    <a:pt x="188" y="381"/>
                  </a:lnTo>
                  <a:lnTo>
                    <a:pt x="185" y="371"/>
                  </a:lnTo>
                  <a:lnTo>
                    <a:pt x="179" y="365"/>
                  </a:lnTo>
                  <a:lnTo>
                    <a:pt x="170" y="367"/>
                  </a:lnTo>
                  <a:lnTo>
                    <a:pt x="155" y="378"/>
                  </a:lnTo>
                  <a:lnTo>
                    <a:pt x="154" y="366"/>
                  </a:lnTo>
                  <a:lnTo>
                    <a:pt x="153" y="355"/>
                  </a:lnTo>
                  <a:lnTo>
                    <a:pt x="153" y="342"/>
                  </a:lnTo>
                  <a:lnTo>
                    <a:pt x="152" y="331"/>
                  </a:lnTo>
                  <a:lnTo>
                    <a:pt x="150" y="318"/>
                  </a:lnTo>
                  <a:lnTo>
                    <a:pt x="150" y="306"/>
                  </a:lnTo>
                  <a:lnTo>
                    <a:pt x="149" y="294"/>
                  </a:lnTo>
                  <a:lnTo>
                    <a:pt x="148" y="282"/>
                  </a:lnTo>
                  <a:lnTo>
                    <a:pt x="147" y="271"/>
                  </a:lnTo>
                  <a:lnTo>
                    <a:pt x="145" y="258"/>
                  </a:lnTo>
                  <a:lnTo>
                    <a:pt x="142" y="246"/>
                  </a:lnTo>
                  <a:lnTo>
                    <a:pt x="139" y="236"/>
                  </a:lnTo>
                  <a:lnTo>
                    <a:pt x="135" y="225"/>
                  </a:lnTo>
                  <a:lnTo>
                    <a:pt x="131" y="214"/>
                  </a:lnTo>
                  <a:lnTo>
                    <a:pt x="125" y="204"/>
                  </a:lnTo>
                  <a:lnTo>
                    <a:pt x="119" y="193"/>
                  </a:lnTo>
                  <a:lnTo>
                    <a:pt x="115" y="196"/>
                  </a:lnTo>
                  <a:lnTo>
                    <a:pt x="111" y="200"/>
                  </a:lnTo>
                  <a:lnTo>
                    <a:pt x="110" y="206"/>
                  </a:lnTo>
                  <a:lnTo>
                    <a:pt x="109" y="212"/>
                  </a:lnTo>
                  <a:lnTo>
                    <a:pt x="109" y="218"/>
                  </a:lnTo>
                  <a:lnTo>
                    <a:pt x="108" y="223"/>
                  </a:lnTo>
                  <a:lnTo>
                    <a:pt x="105" y="229"/>
                  </a:lnTo>
                  <a:lnTo>
                    <a:pt x="101" y="233"/>
                  </a:lnTo>
                  <a:lnTo>
                    <a:pt x="96" y="225"/>
                  </a:lnTo>
                  <a:lnTo>
                    <a:pt x="94" y="215"/>
                  </a:lnTo>
                  <a:lnTo>
                    <a:pt x="93" y="205"/>
                  </a:lnTo>
                  <a:lnTo>
                    <a:pt x="93" y="193"/>
                  </a:lnTo>
                  <a:lnTo>
                    <a:pt x="93" y="183"/>
                  </a:lnTo>
                  <a:lnTo>
                    <a:pt x="93" y="172"/>
                  </a:lnTo>
                  <a:lnTo>
                    <a:pt x="92" y="161"/>
                  </a:lnTo>
                  <a:lnTo>
                    <a:pt x="89" y="152"/>
                  </a:lnTo>
                  <a:lnTo>
                    <a:pt x="85" y="134"/>
                  </a:lnTo>
                  <a:lnTo>
                    <a:pt x="80" y="115"/>
                  </a:lnTo>
                  <a:lnTo>
                    <a:pt x="76" y="97"/>
                  </a:lnTo>
                  <a:lnTo>
                    <a:pt x="70" y="78"/>
                  </a:lnTo>
                  <a:lnTo>
                    <a:pt x="64" y="61"/>
                  </a:lnTo>
                  <a:lnTo>
                    <a:pt x="57" y="44"/>
                  </a:lnTo>
                  <a:lnTo>
                    <a:pt x="49" y="28"/>
                  </a:lnTo>
                  <a:lnTo>
                    <a:pt x="40" y="13"/>
                  </a:lnTo>
                  <a:lnTo>
                    <a:pt x="31" y="20"/>
                  </a:lnTo>
                  <a:lnTo>
                    <a:pt x="28" y="28"/>
                  </a:lnTo>
                  <a:lnTo>
                    <a:pt x="28" y="38"/>
                  </a:lnTo>
                  <a:lnTo>
                    <a:pt x="31" y="47"/>
                  </a:lnTo>
                  <a:lnTo>
                    <a:pt x="32" y="56"/>
                  </a:lnTo>
                  <a:lnTo>
                    <a:pt x="31" y="63"/>
                  </a:lnTo>
                  <a:lnTo>
                    <a:pt x="25" y="68"/>
                  </a:lnTo>
                  <a:lnTo>
                    <a:pt x="12" y="70"/>
                  </a:lnTo>
                  <a:lnTo>
                    <a:pt x="8" y="76"/>
                  </a:lnTo>
                  <a:lnTo>
                    <a:pt x="5" y="83"/>
                  </a:lnTo>
                  <a:lnTo>
                    <a:pt x="4" y="89"/>
                  </a:lnTo>
                  <a:lnTo>
                    <a:pt x="4" y="96"/>
                  </a:lnTo>
                  <a:lnTo>
                    <a:pt x="4" y="104"/>
                  </a:lnTo>
                  <a:lnTo>
                    <a:pt x="5" y="111"/>
                  </a:lnTo>
                  <a:lnTo>
                    <a:pt x="5" y="117"/>
                  </a:lnTo>
                  <a:lnTo>
                    <a:pt x="4" y="124"/>
                  </a:lnTo>
                  <a:lnTo>
                    <a:pt x="9" y="137"/>
                  </a:lnTo>
                  <a:lnTo>
                    <a:pt x="13" y="150"/>
                  </a:lnTo>
                  <a:lnTo>
                    <a:pt x="19" y="162"/>
                  </a:lnTo>
                  <a:lnTo>
                    <a:pt x="25" y="175"/>
                  </a:lnTo>
                  <a:lnTo>
                    <a:pt x="31" y="189"/>
                  </a:lnTo>
                  <a:lnTo>
                    <a:pt x="36" y="203"/>
                  </a:lnTo>
                  <a:lnTo>
                    <a:pt x="42" y="215"/>
                  </a:lnTo>
                  <a:lnTo>
                    <a:pt x="48" y="229"/>
                  </a:lnTo>
                  <a:lnTo>
                    <a:pt x="51" y="233"/>
                  </a:lnTo>
                  <a:lnTo>
                    <a:pt x="55" y="237"/>
                  </a:lnTo>
                  <a:lnTo>
                    <a:pt x="58" y="242"/>
                  </a:lnTo>
                  <a:lnTo>
                    <a:pt x="58" y="248"/>
                  </a:lnTo>
                  <a:lnTo>
                    <a:pt x="51" y="248"/>
                  </a:lnTo>
                  <a:lnTo>
                    <a:pt x="43" y="248"/>
                  </a:lnTo>
                  <a:lnTo>
                    <a:pt x="36" y="249"/>
                  </a:lnTo>
                  <a:lnTo>
                    <a:pt x="32" y="255"/>
                  </a:lnTo>
                  <a:lnTo>
                    <a:pt x="32" y="268"/>
                  </a:lnTo>
                  <a:lnTo>
                    <a:pt x="34" y="280"/>
                  </a:lnTo>
                  <a:lnTo>
                    <a:pt x="36" y="291"/>
                  </a:lnTo>
                  <a:lnTo>
                    <a:pt x="41" y="303"/>
                  </a:lnTo>
                  <a:lnTo>
                    <a:pt x="46" y="314"/>
                  </a:lnTo>
                  <a:lnTo>
                    <a:pt x="49" y="325"/>
                  </a:lnTo>
                  <a:lnTo>
                    <a:pt x="52" y="336"/>
                  </a:lnTo>
                  <a:lnTo>
                    <a:pt x="54" y="348"/>
                  </a:lnTo>
                  <a:lnTo>
                    <a:pt x="66" y="365"/>
                  </a:lnTo>
                  <a:lnTo>
                    <a:pt x="79" y="384"/>
                  </a:lnTo>
                  <a:lnTo>
                    <a:pt x="92" y="402"/>
                  </a:lnTo>
                  <a:lnTo>
                    <a:pt x="103" y="420"/>
                  </a:lnTo>
                  <a:lnTo>
                    <a:pt x="115" y="439"/>
                  </a:lnTo>
                  <a:lnTo>
                    <a:pt x="125" y="458"/>
                  </a:lnTo>
                  <a:lnTo>
                    <a:pt x="137" y="478"/>
                  </a:lnTo>
                  <a:lnTo>
                    <a:pt x="147" y="498"/>
                  </a:lnTo>
                  <a:lnTo>
                    <a:pt x="137" y="499"/>
                  </a:lnTo>
                  <a:lnTo>
                    <a:pt x="130" y="495"/>
                  </a:lnTo>
                  <a:lnTo>
                    <a:pt x="124" y="489"/>
                  </a:lnTo>
                  <a:lnTo>
                    <a:pt x="119" y="481"/>
                  </a:lnTo>
                  <a:lnTo>
                    <a:pt x="115" y="475"/>
                  </a:lnTo>
                  <a:lnTo>
                    <a:pt x="110" y="466"/>
                  </a:lnTo>
                  <a:lnTo>
                    <a:pt x="102" y="462"/>
                  </a:lnTo>
                  <a:lnTo>
                    <a:pt x="93" y="460"/>
                  </a:lnTo>
                  <a:lnTo>
                    <a:pt x="90" y="469"/>
                  </a:lnTo>
                  <a:lnTo>
                    <a:pt x="89" y="478"/>
                  </a:lnTo>
                  <a:lnTo>
                    <a:pt x="88" y="486"/>
                  </a:lnTo>
                  <a:lnTo>
                    <a:pt x="88" y="494"/>
                  </a:lnTo>
                  <a:lnTo>
                    <a:pt x="89" y="502"/>
                  </a:lnTo>
                  <a:lnTo>
                    <a:pt x="90" y="510"/>
                  </a:lnTo>
                  <a:lnTo>
                    <a:pt x="94" y="519"/>
                  </a:lnTo>
                  <a:lnTo>
                    <a:pt x="97" y="527"/>
                  </a:lnTo>
                  <a:lnTo>
                    <a:pt x="94" y="519"/>
                  </a:lnTo>
                  <a:lnTo>
                    <a:pt x="90" y="510"/>
                  </a:lnTo>
                  <a:lnTo>
                    <a:pt x="88" y="501"/>
                  </a:lnTo>
                  <a:lnTo>
                    <a:pt x="87" y="492"/>
                  </a:lnTo>
                  <a:lnTo>
                    <a:pt x="86" y="483"/>
                  </a:lnTo>
                  <a:lnTo>
                    <a:pt x="84" y="473"/>
                  </a:lnTo>
                  <a:lnTo>
                    <a:pt x="82" y="464"/>
                  </a:lnTo>
                  <a:lnTo>
                    <a:pt x="81" y="455"/>
                  </a:lnTo>
                  <a:lnTo>
                    <a:pt x="92" y="450"/>
                  </a:lnTo>
                  <a:lnTo>
                    <a:pt x="96" y="443"/>
                  </a:lnTo>
                  <a:lnTo>
                    <a:pt x="96" y="437"/>
                  </a:lnTo>
                  <a:lnTo>
                    <a:pt x="94" y="428"/>
                  </a:lnTo>
                  <a:lnTo>
                    <a:pt x="90" y="420"/>
                  </a:lnTo>
                  <a:lnTo>
                    <a:pt x="86" y="412"/>
                  </a:lnTo>
                  <a:lnTo>
                    <a:pt x="82" y="404"/>
                  </a:lnTo>
                  <a:lnTo>
                    <a:pt x="81" y="397"/>
                  </a:lnTo>
                  <a:lnTo>
                    <a:pt x="69" y="378"/>
                  </a:lnTo>
                  <a:lnTo>
                    <a:pt x="58" y="357"/>
                  </a:lnTo>
                  <a:lnTo>
                    <a:pt x="48" y="335"/>
                  </a:lnTo>
                  <a:lnTo>
                    <a:pt x="40" y="312"/>
                  </a:lnTo>
                  <a:lnTo>
                    <a:pt x="34" y="290"/>
                  </a:lnTo>
                  <a:lnTo>
                    <a:pt x="29" y="267"/>
                  </a:lnTo>
                  <a:lnTo>
                    <a:pt x="29" y="244"/>
                  </a:lnTo>
                  <a:lnTo>
                    <a:pt x="32" y="221"/>
                  </a:lnTo>
                  <a:lnTo>
                    <a:pt x="24" y="200"/>
                  </a:lnTo>
                  <a:lnTo>
                    <a:pt x="17" y="180"/>
                  </a:lnTo>
                  <a:lnTo>
                    <a:pt x="11" y="158"/>
                  </a:lnTo>
                  <a:lnTo>
                    <a:pt x="6" y="136"/>
                  </a:lnTo>
                  <a:lnTo>
                    <a:pt x="2" y="113"/>
                  </a:lnTo>
                  <a:lnTo>
                    <a:pt x="0" y="90"/>
                  </a:lnTo>
                  <a:lnTo>
                    <a:pt x="0" y="67"/>
                  </a:lnTo>
                  <a:lnTo>
                    <a:pt x="1" y="44"/>
                  </a:lnTo>
                  <a:lnTo>
                    <a:pt x="9" y="40"/>
                  </a:lnTo>
                  <a:lnTo>
                    <a:pt x="13" y="36"/>
                  </a:lnTo>
                  <a:lnTo>
                    <a:pt x="17" y="31"/>
                  </a:lnTo>
                  <a:lnTo>
                    <a:pt x="18" y="25"/>
                  </a:lnTo>
                  <a:lnTo>
                    <a:pt x="20" y="20"/>
                  </a:lnTo>
                  <a:lnTo>
                    <a:pt x="21" y="14"/>
                  </a:lnTo>
                  <a:lnTo>
                    <a:pt x="24" y="7"/>
                  </a:lnTo>
                  <a:lnTo>
                    <a:pt x="28" y="1"/>
                  </a:lnTo>
                  <a:lnTo>
                    <a:pt x="38" y="0"/>
                  </a:lnTo>
                  <a:lnTo>
                    <a:pt x="44" y="1"/>
                  </a:lnTo>
                  <a:lnTo>
                    <a:pt x="51" y="5"/>
                  </a:lnTo>
                  <a:lnTo>
                    <a:pt x="56" y="9"/>
                  </a:lnTo>
                  <a:lnTo>
                    <a:pt x="61" y="15"/>
                  </a:lnTo>
                  <a:lnTo>
                    <a:pt x="64" y="22"/>
                  </a:lnTo>
                  <a:lnTo>
                    <a:pt x="67" y="30"/>
                  </a:lnTo>
                  <a:lnTo>
                    <a:pt x="70" y="37"/>
                  </a:lnTo>
                  <a:close/>
                </a:path>
              </a:pathLst>
            </a:custGeom>
            <a:solidFill>
              <a:srgbClr val="5E5E5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5688" name="Freeform 87">
              <a:extLst>
                <a:ext uri="{FF2B5EF4-FFF2-40B4-BE49-F238E27FC236}">
                  <a16:creationId xmlns:a16="http://schemas.microsoft.com/office/drawing/2014/main" id="{948B57FB-BC76-434D-E10C-7D943272F9C8}"/>
                </a:ext>
              </a:extLst>
            </p:cNvPr>
            <p:cNvSpPr>
              <a:spLocks/>
            </p:cNvSpPr>
            <p:nvPr/>
          </p:nvSpPr>
          <p:spPr bwMode="auto">
            <a:xfrm>
              <a:off x="3037" y="3459"/>
              <a:ext cx="139" cy="218"/>
            </a:xfrm>
            <a:custGeom>
              <a:avLst/>
              <a:gdLst>
                <a:gd name="T0" fmla="*/ 0 w 339"/>
                <a:gd name="T1" fmla="*/ 0 h 726"/>
                <a:gd name="T2" fmla="*/ 0 w 339"/>
                <a:gd name="T3" fmla="*/ 0 h 726"/>
                <a:gd name="T4" fmla="*/ 0 w 339"/>
                <a:gd name="T5" fmla="*/ 0 h 726"/>
                <a:gd name="T6" fmla="*/ 0 w 339"/>
                <a:gd name="T7" fmla="*/ 0 h 726"/>
                <a:gd name="T8" fmla="*/ 0 w 339"/>
                <a:gd name="T9" fmla="*/ 0 h 726"/>
                <a:gd name="T10" fmla="*/ 0 w 339"/>
                <a:gd name="T11" fmla="*/ 0 h 726"/>
                <a:gd name="T12" fmla="*/ 0 w 339"/>
                <a:gd name="T13" fmla="*/ 0 h 726"/>
                <a:gd name="T14" fmla="*/ 0 w 339"/>
                <a:gd name="T15" fmla="*/ 0 h 726"/>
                <a:gd name="T16" fmla="*/ 0 w 339"/>
                <a:gd name="T17" fmla="*/ 0 h 726"/>
                <a:gd name="T18" fmla="*/ 0 w 339"/>
                <a:gd name="T19" fmla="*/ 0 h 726"/>
                <a:gd name="T20" fmla="*/ 0 w 339"/>
                <a:gd name="T21" fmla="*/ 0 h 726"/>
                <a:gd name="T22" fmla="*/ 0 w 339"/>
                <a:gd name="T23" fmla="*/ 0 h 726"/>
                <a:gd name="T24" fmla="*/ 0 w 339"/>
                <a:gd name="T25" fmla="*/ 0 h 726"/>
                <a:gd name="T26" fmla="*/ 0 w 339"/>
                <a:gd name="T27" fmla="*/ 0 h 726"/>
                <a:gd name="T28" fmla="*/ 0 w 339"/>
                <a:gd name="T29" fmla="*/ 0 h 726"/>
                <a:gd name="T30" fmla="*/ 0 w 339"/>
                <a:gd name="T31" fmla="*/ 0 h 726"/>
                <a:gd name="T32" fmla="*/ 0 w 339"/>
                <a:gd name="T33" fmla="*/ 0 h 726"/>
                <a:gd name="T34" fmla="*/ 0 w 339"/>
                <a:gd name="T35" fmla="*/ 0 h 726"/>
                <a:gd name="T36" fmla="*/ 0 w 339"/>
                <a:gd name="T37" fmla="*/ 0 h 726"/>
                <a:gd name="T38" fmla="*/ 0 w 339"/>
                <a:gd name="T39" fmla="*/ 0 h 726"/>
                <a:gd name="T40" fmla="*/ 0 w 339"/>
                <a:gd name="T41" fmla="*/ 0 h 726"/>
                <a:gd name="T42" fmla="*/ 0 w 339"/>
                <a:gd name="T43" fmla="*/ 0 h 726"/>
                <a:gd name="T44" fmla="*/ 0 w 339"/>
                <a:gd name="T45" fmla="*/ 0 h 726"/>
                <a:gd name="T46" fmla="*/ 0 w 339"/>
                <a:gd name="T47" fmla="*/ 0 h 726"/>
                <a:gd name="T48" fmla="*/ 0 w 339"/>
                <a:gd name="T49" fmla="*/ 0 h 726"/>
                <a:gd name="T50" fmla="*/ 0 w 339"/>
                <a:gd name="T51" fmla="*/ 0 h 726"/>
                <a:gd name="T52" fmla="*/ 0 w 339"/>
                <a:gd name="T53" fmla="*/ 0 h 726"/>
                <a:gd name="T54" fmla="*/ 0 w 339"/>
                <a:gd name="T55" fmla="*/ 0 h 726"/>
                <a:gd name="T56" fmla="*/ 0 w 339"/>
                <a:gd name="T57" fmla="*/ 0 h 726"/>
                <a:gd name="T58" fmla="*/ 0 w 339"/>
                <a:gd name="T59" fmla="*/ 0 h 726"/>
                <a:gd name="T60" fmla="*/ 0 w 339"/>
                <a:gd name="T61" fmla="*/ 0 h 726"/>
                <a:gd name="T62" fmla="*/ 0 w 339"/>
                <a:gd name="T63" fmla="*/ 0 h 726"/>
                <a:gd name="T64" fmla="*/ 0 w 339"/>
                <a:gd name="T65" fmla="*/ 0 h 726"/>
                <a:gd name="T66" fmla="*/ 0 w 339"/>
                <a:gd name="T67" fmla="*/ 0 h 726"/>
                <a:gd name="T68" fmla="*/ 0 w 339"/>
                <a:gd name="T69" fmla="*/ 0 h 726"/>
                <a:gd name="T70" fmla="*/ 0 w 339"/>
                <a:gd name="T71" fmla="*/ 0 h 726"/>
                <a:gd name="T72" fmla="*/ 0 w 339"/>
                <a:gd name="T73" fmla="*/ 0 h 726"/>
                <a:gd name="T74" fmla="*/ 0 w 339"/>
                <a:gd name="T75" fmla="*/ 0 h 726"/>
                <a:gd name="T76" fmla="*/ 0 w 339"/>
                <a:gd name="T77" fmla="*/ 0 h 726"/>
                <a:gd name="T78" fmla="*/ 0 w 339"/>
                <a:gd name="T79" fmla="*/ 0 h 726"/>
                <a:gd name="T80" fmla="*/ 0 w 339"/>
                <a:gd name="T81" fmla="*/ 0 h 726"/>
                <a:gd name="T82" fmla="*/ 0 w 339"/>
                <a:gd name="T83" fmla="*/ 0 h 726"/>
                <a:gd name="T84" fmla="*/ 0 w 339"/>
                <a:gd name="T85" fmla="*/ 0 h 726"/>
                <a:gd name="T86" fmla="*/ 0 w 339"/>
                <a:gd name="T87" fmla="*/ 0 h 726"/>
                <a:gd name="T88" fmla="*/ 0 w 339"/>
                <a:gd name="T89" fmla="*/ 0 h 726"/>
                <a:gd name="T90" fmla="*/ 0 w 339"/>
                <a:gd name="T91" fmla="*/ 0 h 726"/>
                <a:gd name="T92" fmla="*/ 0 w 339"/>
                <a:gd name="T93" fmla="*/ 0 h 726"/>
                <a:gd name="T94" fmla="*/ 0 w 339"/>
                <a:gd name="T95" fmla="*/ 0 h 726"/>
                <a:gd name="T96" fmla="*/ 0 w 339"/>
                <a:gd name="T97" fmla="*/ 0 h 726"/>
                <a:gd name="T98" fmla="*/ 0 w 339"/>
                <a:gd name="T99" fmla="*/ 0 h 726"/>
                <a:gd name="T100" fmla="*/ 0 w 339"/>
                <a:gd name="T101" fmla="*/ 0 h 726"/>
                <a:gd name="T102" fmla="*/ 0 w 339"/>
                <a:gd name="T103" fmla="*/ 0 h 726"/>
                <a:gd name="T104" fmla="*/ 0 w 339"/>
                <a:gd name="T105" fmla="*/ 0 h 726"/>
                <a:gd name="T106" fmla="*/ 0 w 339"/>
                <a:gd name="T107" fmla="*/ 0 h 726"/>
                <a:gd name="T108" fmla="*/ 0 w 339"/>
                <a:gd name="T109" fmla="*/ 0 h 726"/>
                <a:gd name="T110" fmla="*/ 0 w 339"/>
                <a:gd name="T111" fmla="*/ 0 h 726"/>
                <a:gd name="T112" fmla="*/ 0 w 339"/>
                <a:gd name="T113" fmla="*/ 0 h 726"/>
                <a:gd name="T114" fmla="*/ 0 w 339"/>
                <a:gd name="T115" fmla="*/ 0 h 726"/>
                <a:gd name="T116" fmla="*/ 0 w 339"/>
                <a:gd name="T117" fmla="*/ 0 h 726"/>
                <a:gd name="T118" fmla="*/ 0 w 339"/>
                <a:gd name="T119" fmla="*/ 0 h 726"/>
                <a:gd name="T120" fmla="*/ 0 w 339"/>
                <a:gd name="T121" fmla="*/ 0 h 72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339"/>
                <a:gd name="T184" fmla="*/ 0 h 726"/>
                <a:gd name="T185" fmla="*/ 339 w 339"/>
                <a:gd name="T186" fmla="*/ 726 h 72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339" h="726">
                  <a:moveTo>
                    <a:pt x="307" y="0"/>
                  </a:moveTo>
                  <a:lnTo>
                    <a:pt x="311" y="8"/>
                  </a:lnTo>
                  <a:lnTo>
                    <a:pt x="310" y="19"/>
                  </a:lnTo>
                  <a:lnTo>
                    <a:pt x="307" y="30"/>
                  </a:lnTo>
                  <a:lnTo>
                    <a:pt x="305" y="41"/>
                  </a:lnTo>
                  <a:lnTo>
                    <a:pt x="304" y="50"/>
                  </a:lnTo>
                  <a:lnTo>
                    <a:pt x="305" y="58"/>
                  </a:lnTo>
                  <a:lnTo>
                    <a:pt x="312" y="61"/>
                  </a:lnTo>
                  <a:lnTo>
                    <a:pt x="324" y="61"/>
                  </a:lnTo>
                  <a:lnTo>
                    <a:pt x="332" y="65"/>
                  </a:lnTo>
                  <a:lnTo>
                    <a:pt x="336" y="69"/>
                  </a:lnTo>
                  <a:lnTo>
                    <a:pt x="339" y="76"/>
                  </a:lnTo>
                  <a:lnTo>
                    <a:pt x="337" y="84"/>
                  </a:lnTo>
                  <a:lnTo>
                    <a:pt x="334" y="99"/>
                  </a:lnTo>
                  <a:lnTo>
                    <a:pt x="328" y="114"/>
                  </a:lnTo>
                  <a:lnTo>
                    <a:pt x="320" y="127"/>
                  </a:lnTo>
                  <a:lnTo>
                    <a:pt x="310" y="140"/>
                  </a:lnTo>
                  <a:lnTo>
                    <a:pt x="299" y="152"/>
                  </a:lnTo>
                  <a:lnTo>
                    <a:pt x="289" y="164"/>
                  </a:lnTo>
                  <a:lnTo>
                    <a:pt x="279" y="175"/>
                  </a:lnTo>
                  <a:lnTo>
                    <a:pt x="269" y="188"/>
                  </a:lnTo>
                  <a:lnTo>
                    <a:pt x="281" y="201"/>
                  </a:lnTo>
                  <a:lnTo>
                    <a:pt x="286" y="213"/>
                  </a:lnTo>
                  <a:lnTo>
                    <a:pt x="283" y="226"/>
                  </a:lnTo>
                  <a:lnTo>
                    <a:pt x="276" y="237"/>
                  </a:lnTo>
                  <a:lnTo>
                    <a:pt x="268" y="250"/>
                  </a:lnTo>
                  <a:lnTo>
                    <a:pt x="258" y="262"/>
                  </a:lnTo>
                  <a:lnTo>
                    <a:pt x="249" y="272"/>
                  </a:lnTo>
                  <a:lnTo>
                    <a:pt x="242" y="284"/>
                  </a:lnTo>
                  <a:lnTo>
                    <a:pt x="235" y="288"/>
                  </a:lnTo>
                  <a:lnTo>
                    <a:pt x="229" y="294"/>
                  </a:lnTo>
                  <a:lnTo>
                    <a:pt x="223" y="300"/>
                  </a:lnTo>
                  <a:lnTo>
                    <a:pt x="218" y="307"/>
                  </a:lnTo>
                  <a:lnTo>
                    <a:pt x="213" y="313"/>
                  </a:lnTo>
                  <a:lnTo>
                    <a:pt x="207" y="320"/>
                  </a:lnTo>
                  <a:lnTo>
                    <a:pt x="203" y="327"/>
                  </a:lnTo>
                  <a:lnTo>
                    <a:pt x="197" y="333"/>
                  </a:lnTo>
                  <a:lnTo>
                    <a:pt x="204" y="337"/>
                  </a:lnTo>
                  <a:lnTo>
                    <a:pt x="210" y="342"/>
                  </a:lnTo>
                  <a:lnTo>
                    <a:pt x="214" y="348"/>
                  </a:lnTo>
                  <a:lnTo>
                    <a:pt x="218" y="355"/>
                  </a:lnTo>
                  <a:lnTo>
                    <a:pt x="220" y="362"/>
                  </a:lnTo>
                  <a:lnTo>
                    <a:pt x="220" y="370"/>
                  </a:lnTo>
                  <a:lnTo>
                    <a:pt x="219" y="377"/>
                  </a:lnTo>
                  <a:lnTo>
                    <a:pt x="216" y="385"/>
                  </a:lnTo>
                  <a:lnTo>
                    <a:pt x="201" y="400"/>
                  </a:lnTo>
                  <a:lnTo>
                    <a:pt x="185" y="415"/>
                  </a:lnTo>
                  <a:lnTo>
                    <a:pt x="170" y="430"/>
                  </a:lnTo>
                  <a:lnTo>
                    <a:pt x="155" y="446"/>
                  </a:lnTo>
                  <a:lnTo>
                    <a:pt x="144" y="464"/>
                  </a:lnTo>
                  <a:lnTo>
                    <a:pt x="135" y="483"/>
                  </a:lnTo>
                  <a:lnTo>
                    <a:pt x="130" y="504"/>
                  </a:lnTo>
                  <a:lnTo>
                    <a:pt x="131" y="525"/>
                  </a:lnTo>
                  <a:lnTo>
                    <a:pt x="122" y="535"/>
                  </a:lnTo>
                  <a:lnTo>
                    <a:pt x="117" y="544"/>
                  </a:lnTo>
                  <a:lnTo>
                    <a:pt x="115" y="553"/>
                  </a:lnTo>
                  <a:lnTo>
                    <a:pt x="115" y="563"/>
                  </a:lnTo>
                  <a:lnTo>
                    <a:pt x="115" y="574"/>
                  </a:lnTo>
                  <a:lnTo>
                    <a:pt x="115" y="584"/>
                  </a:lnTo>
                  <a:lnTo>
                    <a:pt x="110" y="593"/>
                  </a:lnTo>
                  <a:lnTo>
                    <a:pt x="104" y="603"/>
                  </a:lnTo>
                  <a:lnTo>
                    <a:pt x="106" y="615"/>
                  </a:lnTo>
                  <a:lnTo>
                    <a:pt x="106" y="627"/>
                  </a:lnTo>
                  <a:lnTo>
                    <a:pt x="104" y="636"/>
                  </a:lnTo>
                  <a:lnTo>
                    <a:pt x="99" y="644"/>
                  </a:lnTo>
                  <a:lnTo>
                    <a:pt x="93" y="652"/>
                  </a:lnTo>
                  <a:lnTo>
                    <a:pt x="86" y="660"/>
                  </a:lnTo>
                  <a:lnTo>
                    <a:pt x="79" y="667"/>
                  </a:lnTo>
                  <a:lnTo>
                    <a:pt x="74" y="675"/>
                  </a:lnTo>
                  <a:lnTo>
                    <a:pt x="66" y="682"/>
                  </a:lnTo>
                  <a:lnTo>
                    <a:pt x="56" y="689"/>
                  </a:lnTo>
                  <a:lnTo>
                    <a:pt x="47" y="694"/>
                  </a:lnTo>
                  <a:lnTo>
                    <a:pt x="37" y="698"/>
                  </a:lnTo>
                  <a:lnTo>
                    <a:pt x="28" y="704"/>
                  </a:lnTo>
                  <a:lnTo>
                    <a:pt x="18" y="710"/>
                  </a:lnTo>
                  <a:lnTo>
                    <a:pt x="11" y="717"/>
                  </a:lnTo>
                  <a:lnTo>
                    <a:pt x="5" y="726"/>
                  </a:lnTo>
                  <a:lnTo>
                    <a:pt x="1" y="722"/>
                  </a:lnTo>
                  <a:lnTo>
                    <a:pt x="0" y="719"/>
                  </a:lnTo>
                  <a:lnTo>
                    <a:pt x="0" y="714"/>
                  </a:lnTo>
                  <a:lnTo>
                    <a:pt x="0" y="711"/>
                  </a:lnTo>
                  <a:lnTo>
                    <a:pt x="16" y="702"/>
                  </a:lnTo>
                  <a:lnTo>
                    <a:pt x="34" y="691"/>
                  </a:lnTo>
                  <a:lnTo>
                    <a:pt x="52" y="680"/>
                  </a:lnTo>
                  <a:lnTo>
                    <a:pt x="69" y="667"/>
                  </a:lnTo>
                  <a:lnTo>
                    <a:pt x="83" y="653"/>
                  </a:lnTo>
                  <a:lnTo>
                    <a:pt x="93" y="636"/>
                  </a:lnTo>
                  <a:lnTo>
                    <a:pt x="98" y="618"/>
                  </a:lnTo>
                  <a:lnTo>
                    <a:pt x="97" y="596"/>
                  </a:lnTo>
                  <a:lnTo>
                    <a:pt x="99" y="592"/>
                  </a:lnTo>
                  <a:lnTo>
                    <a:pt x="101" y="588"/>
                  </a:lnTo>
                  <a:lnTo>
                    <a:pt x="102" y="584"/>
                  </a:lnTo>
                  <a:lnTo>
                    <a:pt x="105" y="580"/>
                  </a:lnTo>
                  <a:lnTo>
                    <a:pt x="106" y="575"/>
                  </a:lnTo>
                  <a:lnTo>
                    <a:pt x="106" y="570"/>
                  </a:lnTo>
                  <a:lnTo>
                    <a:pt x="107" y="565"/>
                  </a:lnTo>
                  <a:lnTo>
                    <a:pt x="107" y="560"/>
                  </a:lnTo>
                  <a:lnTo>
                    <a:pt x="107" y="552"/>
                  </a:lnTo>
                  <a:lnTo>
                    <a:pt x="110" y="542"/>
                  </a:lnTo>
                  <a:lnTo>
                    <a:pt x="115" y="531"/>
                  </a:lnTo>
                  <a:lnTo>
                    <a:pt x="121" y="521"/>
                  </a:lnTo>
                  <a:lnTo>
                    <a:pt x="125" y="509"/>
                  </a:lnTo>
                  <a:lnTo>
                    <a:pt x="129" y="497"/>
                  </a:lnTo>
                  <a:lnTo>
                    <a:pt x="130" y="485"/>
                  </a:lnTo>
                  <a:lnTo>
                    <a:pt x="127" y="472"/>
                  </a:lnTo>
                  <a:lnTo>
                    <a:pt x="135" y="457"/>
                  </a:lnTo>
                  <a:lnTo>
                    <a:pt x="145" y="442"/>
                  </a:lnTo>
                  <a:lnTo>
                    <a:pt x="159" y="429"/>
                  </a:lnTo>
                  <a:lnTo>
                    <a:pt x="173" y="416"/>
                  </a:lnTo>
                  <a:lnTo>
                    <a:pt x="187" y="401"/>
                  </a:lnTo>
                  <a:lnTo>
                    <a:pt x="199" y="387"/>
                  </a:lnTo>
                  <a:lnTo>
                    <a:pt x="207" y="371"/>
                  </a:lnTo>
                  <a:lnTo>
                    <a:pt x="212" y="353"/>
                  </a:lnTo>
                  <a:lnTo>
                    <a:pt x="204" y="347"/>
                  </a:lnTo>
                  <a:lnTo>
                    <a:pt x="195" y="345"/>
                  </a:lnTo>
                  <a:lnTo>
                    <a:pt x="187" y="340"/>
                  </a:lnTo>
                  <a:lnTo>
                    <a:pt x="184" y="331"/>
                  </a:lnTo>
                  <a:lnTo>
                    <a:pt x="196" y="316"/>
                  </a:lnTo>
                  <a:lnTo>
                    <a:pt x="208" y="302"/>
                  </a:lnTo>
                  <a:lnTo>
                    <a:pt x="222" y="288"/>
                  </a:lnTo>
                  <a:lnTo>
                    <a:pt x="235" y="274"/>
                  </a:lnTo>
                  <a:lnTo>
                    <a:pt x="246" y="261"/>
                  </a:lnTo>
                  <a:lnTo>
                    <a:pt x="258" y="247"/>
                  </a:lnTo>
                  <a:lnTo>
                    <a:pt x="267" y="232"/>
                  </a:lnTo>
                  <a:lnTo>
                    <a:pt x="274" y="216"/>
                  </a:lnTo>
                  <a:lnTo>
                    <a:pt x="267" y="209"/>
                  </a:lnTo>
                  <a:lnTo>
                    <a:pt x="260" y="202"/>
                  </a:lnTo>
                  <a:lnTo>
                    <a:pt x="258" y="193"/>
                  </a:lnTo>
                  <a:lnTo>
                    <a:pt x="261" y="184"/>
                  </a:lnTo>
                  <a:lnTo>
                    <a:pt x="272" y="172"/>
                  </a:lnTo>
                  <a:lnTo>
                    <a:pt x="281" y="159"/>
                  </a:lnTo>
                  <a:lnTo>
                    <a:pt x="290" y="146"/>
                  </a:lnTo>
                  <a:lnTo>
                    <a:pt x="299" y="134"/>
                  </a:lnTo>
                  <a:lnTo>
                    <a:pt x="307" y="121"/>
                  </a:lnTo>
                  <a:lnTo>
                    <a:pt x="314" y="108"/>
                  </a:lnTo>
                  <a:lnTo>
                    <a:pt x="321" y="95"/>
                  </a:lnTo>
                  <a:lnTo>
                    <a:pt x="327" y="81"/>
                  </a:lnTo>
                  <a:lnTo>
                    <a:pt x="320" y="77"/>
                  </a:lnTo>
                  <a:lnTo>
                    <a:pt x="314" y="79"/>
                  </a:lnTo>
                  <a:lnTo>
                    <a:pt x="309" y="82"/>
                  </a:lnTo>
                  <a:lnTo>
                    <a:pt x="303" y="87"/>
                  </a:lnTo>
                  <a:lnTo>
                    <a:pt x="297" y="91"/>
                  </a:lnTo>
                  <a:lnTo>
                    <a:pt x="291" y="95"/>
                  </a:lnTo>
                  <a:lnTo>
                    <a:pt x="286" y="95"/>
                  </a:lnTo>
                  <a:lnTo>
                    <a:pt x="280" y="89"/>
                  </a:lnTo>
                  <a:lnTo>
                    <a:pt x="279" y="82"/>
                  </a:lnTo>
                  <a:lnTo>
                    <a:pt x="280" y="75"/>
                  </a:lnTo>
                  <a:lnTo>
                    <a:pt x="281" y="69"/>
                  </a:lnTo>
                  <a:lnTo>
                    <a:pt x="283" y="64"/>
                  </a:lnTo>
                  <a:lnTo>
                    <a:pt x="286" y="58"/>
                  </a:lnTo>
                  <a:lnTo>
                    <a:pt x="287" y="53"/>
                  </a:lnTo>
                  <a:lnTo>
                    <a:pt x="287" y="47"/>
                  </a:lnTo>
                  <a:lnTo>
                    <a:pt x="284" y="43"/>
                  </a:lnTo>
                  <a:lnTo>
                    <a:pt x="273" y="52"/>
                  </a:lnTo>
                  <a:lnTo>
                    <a:pt x="263" y="62"/>
                  </a:lnTo>
                  <a:lnTo>
                    <a:pt x="252" y="73"/>
                  </a:lnTo>
                  <a:lnTo>
                    <a:pt x="242" y="85"/>
                  </a:lnTo>
                  <a:lnTo>
                    <a:pt x="233" y="97"/>
                  </a:lnTo>
                  <a:lnTo>
                    <a:pt x="223" y="110"/>
                  </a:lnTo>
                  <a:lnTo>
                    <a:pt x="215" y="123"/>
                  </a:lnTo>
                  <a:lnTo>
                    <a:pt x="207" y="137"/>
                  </a:lnTo>
                  <a:lnTo>
                    <a:pt x="198" y="151"/>
                  </a:lnTo>
                  <a:lnTo>
                    <a:pt x="190" y="165"/>
                  </a:lnTo>
                  <a:lnTo>
                    <a:pt x="182" y="179"/>
                  </a:lnTo>
                  <a:lnTo>
                    <a:pt x="174" y="193"/>
                  </a:lnTo>
                  <a:lnTo>
                    <a:pt x="166" y="206"/>
                  </a:lnTo>
                  <a:lnTo>
                    <a:pt x="158" y="219"/>
                  </a:lnTo>
                  <a:lnTo>
                    <a:pt x="149" y="233"/>
                  </a:lnTo>
                  <a:lnTo>
                    <a:pt x="139" y="246"/>
                  </a:lnTo>
                  <a:lnTo>
                    <a:pt x="134" y="254"/>
                  </a:lnTo>
                  <a:lnTo>
                    <a:pt x="127" y="262"/>
                  </a:lnTo>
                  <a:lnTo>
                    <a:pt x="120" y="269"/>
                  </a:lnTo>
                  <a:lnTo>
                    <a:pt x="112" y="275"/>
                  </a:lnTo>
                  <a:lnTo>
                    <a:pt x="106" y="269"/>
                  </a:lnTo>
                  <a:lnTo>
                    <a:pt x="106" y="259"/>
                  </a:lnTo>
                  <a:lnTo>
                    <a:pt x="109" y="251"/>
                  </a:lnTo>
                  <a:lnTo>
                    <a:pt x="115" y="242"/>
                  </a:lnTo>
                  <a:lnTo>
                    <a:pt x="119" y="234"/>
                  </a:lnTo>
                  <a:lnTo>
                    <a:pt x="120" y="227"/>
                  </a:lnTo>
                  <a:lnTo>
                    <a:pt x="115" y="220"/>
                  </a:lnTo>
                  <a:lnTo>
                    <a:pt x="104" y="216"/>
                  </a:lnTo>
                  <a:lnTo>
                    <a:pt x="106" y="202"/>
                  </a:lnTo>
                  <a:lnTo>
                    <a:pt x="112" y="189"/>
                  </a:lnTo>
                  <a:lnTo>
                    <a:pt x="117" y="175"/>
                  </a:lnTo>
                  <a:lnTo>
                    <a:pt x="122" y="161"/>
                  </a:lnTo>
                  <a:lnTo>
                    <a:pt x="125" y="148"/>
                  </a:lnTo>
                  <a:lnTo>
                    <a:pt x="127" y="134"/>
                  </a:lnTo>
                  <a:lnTo>
                    <a:pt x="123" y="121"/>
                  </a:lnTo>
                  <a:lnTo>
                    <a:pt x="115" y="107"/>
                  </a:lnTo>
                  <a:lnTo>
                    <a:pt x="106" y="110"/>
                  </a:lnTo>
                  <a:lnTo>
                    <a:pt x="99" y="113"/>
                  </a:lnTo>
                  <a:lnTo>
                    <a:pt x="93" y="119"/>
                  </a:lnTo>
                  <a:lnTo>
                    <a:pt x="87" y="126"/>
                  </a:lnTo>
                  <a:lnTo>
                    <a:pt x="83" y="133"/>
                  </a:lnTo>
                  <a:lnTo>
                    <a:pt x="78" y="140"/>
                  </a:lnTo>
                  <a:lnTo>
                    <a:pt x="72" y="148"/>
                  </a:lnTo>
                  <a:lnTo>
                    <a:pt x="66" y="155"/>
                  </a:lnTo>
                  <a:lnTo>
                    <a:pt x="63" y="159"/>
                  </a:lnTo>
                  <a:lnTo>
                    <a:pt x="62" y="165"/>
                  </a:lnTo>
                  <a:lnTo>
                    <a:pt x="61" y="172"/>
                  </a:lnTo>
                  <a:lnTo>
                    <a:pt x="61" y="178"/>
                  </a:lnTo>
                  <a:lnTo>
                    <a:pt x="61" y="183"/>
                  </a:lnTo>
                  <a:lnTo>
                    <a:pt x="60" y="189"/>
                  </a:lnTo>
                  <a:lnTo>
                    <a:pt x="58" y="195"/>
                  </a:lnTo>
                  <a:lnTo>
                    <a:pt x="54" y="199"/>
                  </a:lnTo>
                  <a:lnTo>
                    <a:pt x="53" y="190"/>
                  </a:lnTo>
                  <a:lnTo>
                    <a:pt x="53" y="181"/>
                  </a:lnTo>
                  <a:lnTo>
                    <a:pt x="55" y="171"/>
                  </a:lnTo>
                  <a:lnTo>
                    <a:pt x="58" y="160"/>
                  </a:lnTo>
                  <a:lnTo>
                    <a:pt x="61" y="150"/>
                  </a:lnTo>
                  <a:lnTo>
                    <a:pt x="64" y="138"/>
                  </a:lnTo>
                  <a:lnTo>
                    <a:pt x="69" y="129"/>
                  </a:lnTo>
                  <a:lnTo>
                    <a:pt x="74" y="119"/>
                  </a:lnTo>
                  <a:lnTo>
                    <a:pt x="78" y="114"/>
                  </a:lnTo>
                  <a:lnTo>
                    <a:pt x="84" y="110"/>
                  </a:lnTo>
                  <a:lnTo>
                    <a:pt x="90" y="106"/>
                  </a:lnTo>
                  <a:lnTo>
                    <a:pt x="96" y="103"/>
                  </a:lnTo>
                  <a:lnTo>
                    <a:pt x="101" y="100"/>
                  </a:lnTo>
                  <a:lnTo>
                    <a:pt x="107" y="98"/>
                  </a:lnTo>
                  <a:lnTo>
                    <a:pt x="114" y="98"/>
                  </a:lnTo>
                  <a:lnTo>
                    <a:pt x="120" y="99"/>
                  </a:lnTo>
                  <a:lnTo>
                    <a:pt x="132" y="112"/>
                  </a:lnTo>
                  <a:lnTo>
                    <a:pt x="137" y="125"/>
                  </a:lnTo>
                  <a:lnTo>
                    <a:pt x="137" y="138"/>
                  </a:lnTo>
                  <a:lnTo>
                    <a:pt x="135" y="152"/>
                  </a:lnTo>
                  <a:lnTo>
                    <a:pt x="131" y="166"/>
                  </a:lnTo>
                  <a:lnTo>
                    <a:pt x="130" y="180"/>
                  </a:lnTo>
                  <a:lnTo>
                    <a:pt x="134" y="194"/>
                  </a:lnTo>
                  <a:lnTo>
                    <a:pt x="143" y="208"/>
                  </a:lnTo>
                  <a:lnTo>
                    <a:pt x="152" y="194"/>
                  </a:lnTo>
                  <a:lnTo>
                    <a:pt x="161" y="179"/>
                  </a:lnTo>
                  <a:lnTo>
                    <a:pt x="172" y="165"/>
                  </a:lnTo>
                  <a:lnTo>
                    <a:pt x="181" y="151"/>
                  </a:lnTo>
                  <a:lnTo>
                    <a:pt x="190" y="137"/>
                  </a:lnTo>
                  <a:lnTo>
                    <a:pt x="200" y="125"/>
                  </a:lnTo>
                  <a:lnTo>
                    <a:pt x="211" y="111"/>
                  </a:lnTo>
                  <a:lnTo>
                    <a:pt x="220" y="98"/>
                  </a:lnTo>
                  <a:lnTo>
                    <a:pt x="230" y="84"/>
                  </a:lnTo>
                  <a:lnTo>
                    <a:pt x="241" y="72"/>
                  </a:lnTo>
                  <a:lnTo>
                    <a:pt x="252" y="59"/>
                  </a:lnTo>
                  <a:lnTo>
                    <a:pt x="263" y="47"/>
                  </a:lnTo>
                  <a:lnTo>
                    <a:pt x="273" y="35"/>
                  </a:lnTo>
                  <a:lnTo>
                    <a:pt x="284" y="23"/>
                  </a:lnTo>
                  <a:lnTo>
                    <a:pt x="296" y="12"/>
                  </a:lnTo>
                  <a:lnTo>
                    <a:pt x="307" y="0"/>
                  </a:lnTo>
                  <a:close/>
                </a:path>
              </a:pathLst>
            </a:custGeom>
            <a:solidFill>
              <a:srgbClr val="5E5E5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5689" name="Freeform 88">
              <a:extLst>
                <a:ext uri="{FF2B5EF4-FFF2-40B4-BE49-F238E27FC236}">
                  <a16:creationId xmlns:a16="http://schemas.microsoft.com/office/drawing/2014/main" id="{FBBB4693-E2B0-AF24-2DB7-D5483DDCDC6B}"/>
                </a:ext>
              </a:extLst>
            </p:cNvPr>
            <p:cNvSpPr>
              <a:spLocks/>
            </p:cNvSpPr>
            <p:nvPr/>
          </p:nvSpPr>
          <p:spPr bwMode="auto">
            <a:xfrm>
              <a:off x="2159" y="3530"/>
              <a:ext cx="47" cy="80"/>
            </a:xfrm>
            <a:custGeom>
              <a:avLst/>
              <a:gdLst>
                <a:gd name="T0" fmla="*/ 0 w 116"/>
                <a:gd name="T1" fmla="*/ 0 h 267"/>
                <a:gd name="T2" fmla="*/ 0 w 116"/>
                <a:gd name="T3" fmla="*/ 0 h 267"/>
                <a:gd name="T4" fmla="*/ 0 w 116"/>
                <a:gd name="T5" fmla="*/ 0 h 267"/>
                <a:gd name="T6" fmla="*/ 0 w 116"/>
                <a:gd name="T7" fmla="*/ 0 h 267"/>
                <a:gd name="T8" fmla="*/ 0 w 116"/>
                <a:gd name="T9" fmla="*/ 0 h 267"/>
                <a:gd name="T10" fmla="*/ 0 w 116"/>
                <a:gd name="T11" fmla="*/ 0 h 267"/>
                <a:gd name="T12" fmla="*/ 0 w 116"/>
                <a:gd name="T13" fmla="*/ 0 h 267"/>
                <a:gd name="T14" fmla="*/ 0 w 116"/>
                <a:gd name="T15" fmla="*/ 0 h 267"/>
                <a:gd name="T16" fmla="*/ 0 w 116"/>
                <a:gd name="T17" fmla="*/ 0 h 267"/>
                <a:gd name="T18" fmla="*/ 0 w 116"/>
                <a:gd name="T19" fmla="*/ 0 h 267"/>
                <a:gd name="T20" fmla="*/ 0 w 116"/>
                <a:gd name="T21" fmla="*/ 0 h 267"/>
                <a:gd name="T22" fmla="*/ 0 w 116"/>
                <a:gd name="T23" fmla="*/ 0 h 267"/>
                <a:gd name="T24" fmla="*/ 0 w 116"/>
                <a:gd name="T25" fmla="*/ 0 h 267"/>
                <a:gd name="T26" fmla="*/ 0 w 116"/>
                <a:gd name="T27" fmla="*/ 0 h 267"/>
                <a:gd name="T28" fmla="*/ 0 w 116"/>
                <a:gd name="T29" fmla="*/ 0 h 267"/>
                <a:gd name="T30" fmla="*/ 0 w 116"/>
                <a:gd name="T31" fmla="*/ 0 h 267"/>
                <a:gd name="T32" fmla="*/ 0 w 116"/>
                <a:gd name="T33" fmla="*/ 0 h 267"/>
                <a:gd name="T34" fmla="*/ 0 w 116"/>
                <a:gd name="T35" fmla="*/ 0 h 267"/>
                <a:gd name="T36" fmla="*/ 0 w 116"/>
                <a:gd name="T37" fmla="*/ 0 h 267"/>
                <a:gd name="T38" fmla="*/ 0 w 116"/>
                <a:gd name="T39" fmla="*/ 0 h 267"/>
                <a:gd name="T40" fmla="*/ 0 w 116"/>
                <a:gd name="T41" fmla="*/ 0 h 267"/>
                <a:gd name="T42" fmla="*/ 0 w 116"/>
                <a:gd name="T43" fmla="*/ 0 h 267"/>
                <a:gd name="T44" fmla="*/ 0 w 116"/>
                <a:gd name="T45" fmla="*/ 0 h 267"/>
                <a:gd name="T46" fmla="*/ 0 w 116"/>
                <a:gd name="T47" fmla="*/ 0 h 267"/>
                <a:gd name="T48" fmla="*/ 0 w 116"/>
                <a:gd name="T49" fmla="*/ 0 h 267"/>
                <a:gd name="T50" fmla="*/ 0 w 116"/>
                <a:gd name="T51" fmla="*/ 0 h 267"/>
                <a:gd name="T52" fmla="*/ 0 w 116"/>
                <a:gd name="T53" fmla="*/ 0 h 267"/>
                <a:gd name="T54" fmla="*/ 0 w 116"/>
                <a:gd name="T55" fmla="*/ 0 h 267"/>
                <a:gd name="T56" fmla="*/ 0 w 116"/>
                <a:gd name="T57" fmla="*/ 0 h 267"/>
                <a:gd name="T58" fmla="*/ 0 w 116"/>
                <a:gd name="T59" fmla="*/ 0 h 267"/>
                <a:gd name="T60" fmla="*/ 0 w 116"/>
                <a:gd name="T61" fmla="*/ 0 h 267"/>
                <a:gd name="T62" fmla="*/ 0 w 116"/>
                <a:gd name="T63" fmla="*/ 0 h 267"/>
                <a:gd name="T64" fmla="*/ 0 w 116"/>
                <a:gd name="T65" fmla="*/ 0 h 267"/>
                <a:gd name="T66" fmla="*/ 0 w 116"/>
                <a:gd name="T67" fmla="*/ 0 h 267"/>
                <a:gd name="T68" fmla="*/ 0 w 116"/>
                <a:gd name="T69" fmla="*/ 0 h 267"/>
                <a:gd name="T70" fmla="*/ 0 w 116"/>
                <a:gd name="T71" fmla="*/ 0 h 267"/>
                <a:gd name="T72" fmla="*/ 0 w 116"/>
                <a:gd name="T73" fmla="*/ 0 h 267"/>
                <a:gd name="T74" fmla="*/ 0 w 116"/>
                <a:gd name="T75" fmla="*/ 0 h 267"/>
                <a:gd name="T76" fmla="*/ 0 w 116"/>
                <a:gd name="T77" fmla="*/ 0 h 267"/>
                <a:gd name="T78" fmla="*/ 0 w 116"/>
                <a:gd name="T79" fmla="*/ 0 h 267"/>
                <a:gd name="T80" fmla="*/ 0 w 116"/>
                <a:gd name="T81" fmla="*/ 0 h 267"/>
                <a:gd name="T82" fmla="*/ 0 w 116"/>
                <a:gd name="T83" fmla="*/ 0 h 267"/>
                <a:gd name="T84" fmla="*/ 0 w 116"/>
                <a:gd name="T85" fmla="*/ 0 h 267"/>
                <a:gd name="T86" fmla="*/ 0 w 116"/>
                <a:gd name="T87" fmla="*/ 0 h 267"/>
                <a:gd name="T88" fmla="*/ 0 w 116"/>
                <a:gd name="T89" fmla="*/ 0 h 267"/>
                <a:gd name="T90" fmla="*/ 0 w 116"/>
                <a:gd name="T91" fmla="*/ 0 h 267"/>
                <a:gd name="T92" fmla="*/ 0 w 116"/>
                <a:gd name="T93" fmla="*/ 0 h 267"/>
                <a:gd name="T94" fmla="*/ 0 w 116"/>
                <a:gd name="T95" fmla="*/ 0 h 267"/>
                <a:gd name="T96" fmla="*/ 0 w 116"/>
                <a:gd name="T97" fmla="*/ 0 h 267"/>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116"/>
                <a:gd name="T148" fmla="*/ 0 h 267"/>
                <a:gd name="T149" fmla="*/ 116 w 116"/>
                <a:gd name="T150" fmla="*/ 267 h 267"/>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116" h="267">
                  <a:moveTo>
                    <a:pt x="100" y="173"/>
                  </a:moveTo>
                  <a:lnTo>
                    <a:pt x="93" y="172"/>
                  </a:lnTo>
                  <a:lnTo>
                    <a:pt x="87" y="169"/>
                  </a:lnTo>
                  <a:lnTo>
                    <a:pt x="82" y="163"/>
                  </a:lnTo>
                  <a:lnTo>
                    <a:pt x="78" y="158"/>
                  </a:lnTo>
                  <a:lnTo>
                    <a:pt x="74" y="153"/>
                  </a:lnTo>
                  <a:lnTo>
                    <a:pt x="70" y="147"/>
                  </a:lnTo>
                  <a:lnTo>
                    <a:pt x="64" y="142"/>
                  </a:lnTo>
                  <a:lnTo>
                    <a:pt x="58" y="140"/>
                  </a:lnTo>
                  <a:lnTo>
                    <a:pt x="56" y="158"/>
                  </a:lnTo>
                  <a:lnTo>
                    <a:pt x="59" y="176"/>
                  </a:lnTo>
                  <a:lnTo>
                    <a:pt x="65" y="192"/>
                  </a:lnTo>
                  <a:lnTo>
                    <a:pt x="74" y="208"/>
                  </a:lnTo>
                  <a:lnTo>
                    <a:pt x="85" y="223"/>
                  </a:lnTo>
                  <a:lnTo>
                    <a:pt x="96" y="238"/>
                  </a:lnTo>
                  <a:lnTo>
                    <a:pt x="106" y="252"/>
                  </a:lnTo>
                  <a:lnTo>
                    <a:pt x="116" y="267"/>
                  </a:lnTo>
                  <a:lnTo>
                    <a:pt x="105" y="262"/>
                  </a:lnTo>
                  <a:lnTo>
                    <a:pt x="96" y="255"/>
                  </a:lnTo>
                  <a:lnTo>
                    <a:pt x="88" y="247"/>
                  </a:lnTo>
                  <a:lnTo>
                    <a:pt x="81" y="237"/>
                  </a:lnTo>
                  <a:lnTo>
                    <a:pt x="75" y="227"/>
                  </a:lnTo>
                  <a:lnTo>
                    <a:pt x="68" y="217"/>
                  </a:lnTo>
                  <a:lnTo>
                    <a:pt x="64" y="207"/>
                  </a:lnTo>
                  <a:lnTo>
                    <a:pt x="58" y="197"/>
                  </a:lnTo>
                  <a:lnTo>
                    <a:pt x="57" y="187"/>
                  </a:lnTo>
                  <a:lnTo>
                    <a:pt x="52" y="177"/>
                  </a:lnTo>
                  <a:lnTo>
                    <a:pt x="48" y="166"/>
                  </a:lnTo>
                  <a:lnTo>
                    <a:pt x="42" y="157"/>
                  </a:lnTo>
                  <a:lnTo>
                    <a:pt x="38" y="147"/>
                  </a:lnTo>
                  <a:lnTo>
                    <a:pt x="37" y="138"/>
                  </a:lnTo>
                  <a:lnTo>
                    <a:pt x="41" y="129"/>
                  </a:lnTo>
                  <a:lnTo>
                    <a:pt x="50" y="120"/>
                  </a:lnTo>
                  <a:lnTo>
                    <a:pt x="48" y="105"/>
                  </a:lnTo>
                  <a:lnTo>
                    <a:pt x="43" y="90"/>
                  </a:lnTo>
                  <a:lnTo>
                    <a:pt x="35" y="75"/>
                  </a:lnTo>
                  <a:lnTo>
                    <a:pt x="27" y="62"/>
                  </a:lnTo>
                  <a:lnTo>
                    <a:pt x="18" y="47"/>
                  </a:lnTo>
                  <a:lnTo>
                    <a:pt x="10" y="32"/>
                  </a:lnTo>
                  <a:lnTo>
                    <a:pt x="4" y="17"/>
                  </a:lnTo>
                  <a:lnTo>
                    <a:pt x="0" y="0"/>
                  </a:lnTo>
                  <a:lnTo>
                    <a:pt x="12" y="21"/>
                  </a:lnTo>
                  <a:lnTo>
                    <a:pt x="26" y="43"/>
                  </a:lnTo>
                  <a:lnTo>
                    <a:pt x="40" y="65"/>
                  </a:lnTo>
                  <a:lnTo>
                    <a:pt x="55" y="87"/>
                  </a:lnTo>
                  <a:lnTo>
                    <a:pt x="68" y="108"/>
                  </a:lnTo>
                  <a:lnTo>
                    <a:pt x="81" y="129"/>
                  </a:lnTo>
                  <a:lnTo>
                    <a:pt x="91" y="151"/>
                  </a:lnTo>
                  <a:lnTo>
                    <a:pt x="100" y="173"/>
                  </a:lnTo>
                  <a:close/>
                </a:path>
              </a:pathLst>
            </a:custGeom>
            <a:solidFill>
              <a:srgbClr val="5E5E5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5690" name="Freeform 89">
              <a:extLst>
                <a:ext uri="{FF2B5EF4-FFF2-40B4-BE49-F238E27FC236}">
                  <a16:creationId xmlns:a16="http://schemas.microsoft.com/office/drawing/2014/main" id="{F4591494-0689-FDC4-7B77-4FEC4D5D081F}"/>
                </a:ext>
              </a:extLst>
            </p:cNvPr>
            <p:cNvSpPr>
              <a:spLocks/>
            </p:cNvSpPr>
            <p:nvPr/>
          </p:nvSpPr>
          <p:spPr bwMode="auto">
            <a:xfrm>
              <a:off x="3042" y="3534"/>
              <a:ext cx="27" cy="31"/>
            </a:xfrm>
            <a:custGeom>
              <a:avLst/>
              <a:gdLst>
                <a:gd name="T0" fmla="*/ 0 w 67"/>
                <a:gd name="T1" fmla="*/ 0 h 100"/>
                <a:gd name="T2" fmla="*/ 0 w 67"/>
                <a:gd name="T3" fmla="*/ 0 h 100"/>
                <a:gd name="T4" fmla="*/ 0 w 67"/>
                <a:gd name="T5" fmla="*/ 0 h 100"/>
                <a:gd name="T6" fmla="*/ 0 w 67"/>
                <a:gd name="T7" fmla="*/ 0 h 100"/>
                <a:gd name="T8" fmla="*/ 0 w 67"/>
                <a:gd name="T9" fmla="*/ 0 h 100"/>
                <a:gd name="T10" fmla="*/ 0 w 67"/>
                <a:gd name="T11" fmla="*/ 0 h 100"/>
                <a:gd name="T12" fmla="*/ 0 w 67"/>
                <a:gd name="T13" fmla="*/ 0 h 100"/>
                <a:gd name="T14" fmla="*/ 0 w 67"/>
                <a:gd name="T15" fmla="*/ 0 h 100"/>
                <a:gd name="T16" fmla="*/ 0 w 67"/>
                <a:gd name="T17" fmla="*/ 0 h 100"/>
                <a:gd name="T18" fmla="*/ 0 w 67"/>
                <a:gd name="T19" fmla="*/ 0 h 100"/>
                <a:gd name="T20" fmla="*/ 0 w 67"/>
                <a:gd name="T21" fmla="*/ 0 h 100"/>
                <a:gd name="T22" fmla="*/ 0 w 67"/>
                <a:gd name="T23" fmla="*/ 0 h 100"/>
                <a:gd name="T24" fmla="*/ 0 w 67"/>
                <a:gd name="T25" fmla="*/ 0 h 100"/>
                <a:gd name="T26" fmla="*/ 0 w 67"/>
                <a:gd name="T27" fmla="*/ 0 h 100"/>
                <a:gd name="T28" fmla="*/ 0 w 67"/>
                <a:gd name="T29" fmla="*/ 0 h 100"/>
                <a:gd name="T30" fmla="*/ 0 w 67"/>
                <a:gd name="T31" fmla="*/ 0 h 100"/>
                <a:gd name="T32" fmla="*/ 0 w 67"/>
                <a:gd name="T33" fmla="*/ 0 h 100"/>
                <a:gd name="T34" fmla="*/ 0 w 67"/>
                <a:gd name="T35" fmla="*/ 0 h 100"/>
                <a:gd name="T36" fmla="*/ 0 w 67"/>
                <a:gd name="T37" fmla="*/ 0 h 100"/>
                <a:gd name="T38" fmla="*/ 0 w 67"/>
                <a:gd name="T39" fmla="*/ 0 h 100"/>
                <a:gd name="T40" fmla="*/ 0 w 67"/>
                <a:gd name="T41" fmla="*/ 0 h 100"/>
                <a:gd name="T42" fmla="*/ 0 w 67"/>
                <a:gd name="T43" fmla="*/ 0 h 100"/>
                <a:gd name="T44" fmla="*/ 0 w 67"/>
                <a:gd name="T45" fmla="*/ 0 h 100"/>
                <a:gd name="T46" fmla="*/ 0 w 67"/>
                <a:gd name="T47" fmla="*/ 0 h 100"/>
                <a:gd name="T48" fmla="*/ 0 w 67"/>
                <a:gd name="T49" fmla="*/ 0 h 100"/>
                <a:gd name="T50" fmla="*/ 0 w 67"/>
                <a:gd name="T51" fmla="*/ 0 h 100"/>
                <a:gd name="T52" fmla="*/ 0 w 67"/>
                <a:gd name="T53" fmla="*/ 0 h 100"/>
                <a:gd name="T54" fmla="*/ 0 w 67"/>
                <a:gd name="T55" fmla="*/ 0 h 100"/>
                <a:gd name="T56" fmla="*/ 0 w 67"/>
                <a:gd name="T57" fmla="*/ 0 h 100"/>
                <a:gd name="T58" fmla="*/ 0 w 67"/>
                <a:gd name="T59" fmla="*/ 0 h 100"/>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67"/>
                <a:gd name="T91" fmla="*/ 0 h 100"/>
                <a:gd name="T92" fmla="*/ 67 w 67"/>
                <a:gd name="T93" fmla="*/ 100 h 100"/>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67" h="100">
                  <a:moveTo>
                    <a:pt x="66" y="15"/>
                  </a:moveTo>
                  <a:lnTo>
                    <a:pt x="66" y="20"/>
                  </a:lnTo>
                  <a:lnTo>
                    <a:pt x="67" y="25"/>
                  </a:lnTo>
                  <a:lnTo>
                    <a:pt x="66" y="30"/>
                  </a:lnTo>
                  <a:lnTo>
                    <a:pt x="63" y="34"/>
                  </a:lnTo>
                  <a:lnTo>
                    <a:pt x="47" y="25"/>
                  </a:lnTo>
                  <a:lnTo>
                    <a:pt x="37" y="35"/>
                  </a:lnTo>
                  <a:lnTo>
                    <a:pt x="32" y="43"/>
                  </a:lnTo>
                  <a:lnTo>
                    <a:pt x="27" y="52"/>
                  </a:lnTo>
                  <a:lnTo>
                    <a:pt x="23" y="60"/>
                  </a:lnTo>
                  <a:lnTo>
                    <a:pt x="21" y="69"/>
                  </a:lnTo>
                  <a:lnTo>
                    <a:pt x="19" y="78"/>
                  </a:lnTo>
                  <a:lnTo>
                    <a:pt x="17" y="89"/>
                  </a:lnTo>
                  <a:lnTo>
                    <a:pt x="13" y="99"/>
                  </a:lnTo>
                  <a:lnTo>
                    <a:pt x="6" y="100"/>
                  </a:lnTo>
                  <a:lnTo>
                    <a:pt x="3" y="98"/>
                  </a:lnTo>
                  <a:lnTo>
                    <a:pt x="0" y="92"/>
                  </a:lnTo>
                  <a:lnTo>
                    <a:pt x="0" y="85"/>
                  </a:lnTo>
                  <a:lnTo>
                    <a:pt x="0" y="78"/>
                  </a:lnTo>
                  <a:lnTo>
                    <a:pt x="2" y="70"/>
                  </a:lnTo>
                  <a:lnTo>
                    <a:pt x="4" y="63"/>
                  </a:lnTo>
                  <a:lnTo>
                    <a:pt x="5" y="58"/>
                  </a:lnTo>
                  <a:lnTo>
                    <a:pt x="9" y="47"/>
                  </a:lnTo>
                  <a:lnTo>
                    <a:pt x="15" y="35"/>
                  </a:lnTo>
                  <a:lnTo>
                    <a:pt x="23" y="22"/>
                  </a:lnTo>
                  <a:lnTo>
                    <a:pt x="33" y="12"/>
                  </a:lnTo>
                  <a:lnTo>
                    <a:pt x="42" y="4"/>
                  </a:lnTo>
                  <a:lnTo>
                    <a:pt x="51" y="0"/>
                  </a:lnTo>
                  <a:lnTo>
                    <a:pt x="59" y="4"/>
                  </a:lnTo>
                  <a:lnTo>
                    <a:pt x="66" y="15"/>
                  </a:lnTo>
                  <a:close/>
                </a:path>
              </a:pathLst>
            </a:custGeom>
            <a:solidFill>
              <a:srgbClr val="5E5E5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5691" name="Freeform 90">
              <a:extLst>
                <a:ext uri="{FF2B5EF4-FFF2-40B4-BE49-F238E27FC236}">
                  <a16:creationId xmlns:a16="http://schemas.microsoft.com/office/drawing/2014/main" id="{1C998A83-4AE9-BBD8-4A41-EBE0562730D0}"/>
                </a:ext>
              </a:extLst>
            </p:cNvPr>
            <p:cNvSpPr>
              <a:spLocks/>
            </p:cNvSpPr>
            <p:nvPr/>
          </p:nvSpPr>
          <p:spPr bwMode="auto">
            <a:xfrm>
              <a:off x="2074" y="3687"/>
              <a:ext cx="75" cy="114"/>
            </a:xfrm>
            <a:custGeom>
              <a:avLst/>
              <a:gdLst>
                <a:gd name="T0" fmla="*/ 0 w 184"/>
                <a:gd name="T1" fmla="*/ 0 h 376"/>
                <a:gd name="T2" fmla="*/ 0 w 184"/>
                <a:gd name="T3" fmla="*/ 0 h 376"/>
                <a:gd name="T4" fmla="*/ 0 w 184"/>
                <a:gd name="T5" fmla="*/ 0 h 376"/>
                <a:gd name="T6" fmla="*/ 0 w 184"/>
                <a:gd name="T7" fmla="*/ 0 h 376"/>
                <a:gd name="T8" fmla="*/ 0 w 184"/>
                <a:gd name="T9" fmla="*/ 0 h 376"/>
                <a:gd name="T10" fmla="*/ 0 w 184"/>
                <a:gd name="T11" fmla="*/ 0 h 376"/>
                <a:gd name="T12" fmla="*/ 0 w 184"/>
                <a:gd name="T13" fmla="*/ 0 h 376"/>
                <a:gd name="T14" fmla="*/ 0 w 184"/>
                <a:gd name="T15" fmla="*/ 0 h 376"/>
                <a:gd name="T16" fmla="*/ 0 w 184"/>
                <a:gd name="T17" fmla="*/ 0 h 376"/>
                <a:gd name="T18" fmla="*/ 0 w 184"/>
                <a:gd name="T19" fmla="*/ 0 h 376"/>
                <a:gd name="T20" fmla="*/ 0 w 184"/>
                <a:gd name="T21" fmla="*/ 0 h 376"/>
                <a:gd name="T22" fmla="*/ 0 w 184"/>
                <a:gd name="T23" fmla="*/ 0 h 376"/>
                <a:gd name="T24" fmla="*/ 0 w 184"/>
                <a:gd name="T25" fmla="*/ 0 h 376"/>
                <a:gd name="T26" fmla="*/ 0 w 184"/>
                <a:gd name="T27" fmla="*/ 0 h 376"/>
                <a:gd name="T28" fmla="*/ 0 w 184"/>
                <a:gd name="T29" fmla="*/ 0 h 376"/>
                <a:gd name="T30" fmla="*/ 0 w 184"/>
                <a:gd name="T31" fmla="*/ 0 h 376"/>
                <a:gd name="T32" fmla="*/ 0 w 184"/>
                <a:gd name="T33" fmla="*/ 0 h 376"/>
                <a:gd name="T34" fmla="*/ 0 w 184"/>
                <a:gd name="T35" fmla="*/ 0 h 376"/>
                <a:gd name="T36" fmla="*/ 0 w 184"/>
                <a:gd name="T37" fmla="*/ 0 h 376"/>
                <a:gd name="T38" fmla="*/ 0 w 184"/>
                <a:gd name="T39" fmla="*/ 0 h 376"/>
                <a:gd name="T40" fmla="*/ 0 w 184"/>
                <a:gd name="T41" fmla="*/ 0 h 376"/>
                <a:gd name="T42" fmla="*/ 0 w 184"/>
                <a:gd name="T43" fmla="*/ 0 h 376"/>
                <a:gd name="T44" fmla="*/ 0 w 184"/>
                <a:gd name="T45" fmla="*/ 0 h 376"/>
                <a:gd name="T46" fmla="*/ 0 w 184"/>
                <a:gd name="T47" fmla="*/ 0 h 376"/>
                <a:gd name="T48" fmla="*/ 0 w 184"/>
                <a:gd name="T49" fmla="*/ 0 h 376"/>
                <a:gd name="T50" fmla="*/ 0 w 184"/>
                <a:gd name="T51" fmla="*/ 0 h 376"/>
                <a:gd name="T52" fmla="*/ 0 w 184"/>
                <a:gd name="T53" fmla="*/ 0 h 376"/>
                <a:gd name="T54" fmla="*/ 0 w 184"/>
                <a:gd name="T55" fmla="*/ 0 h 376"/>
                <a:gd name="T56" fmla="*/ 0 w 184"/>
                <a:gd name="T57" fmla="*/ 0 h 376"/>
                <a:gd name="T58" fmla="*/ 0 w 184"/>
                <a:gd name="T59" fmla="*/ 0 h 376"/>
                <a:gd name="T60" fmla="*/ 0 w 184"/>
                <a:gd name="T61" fmla="*/ 0 h 376"/>
                <a:gd name="T62" fmla="*/ 0 w 184"/>
                <a:gd name="T63" fmla="*/ 0 h 376"/>
                <a:gd name="T64" fmla="*/ 0 w 184"/>
                <a:gd name="T65" fmla="*/ 0 h 376"/>
                <a:gd name="T66" fmla="*/ 0 w 184"/>
                <a:gd name="T67" fmla="*/ 0 h 376"/>
                <a:gd name="T68" fmla="*/ 0 w 184"/>
                <a:gd name="T69" fmla="*/ 0 h 376"/>
                <a:gd name="T70" fmla="*/ 0 w 184"/>
                <a:gd name="T71" fmla="*/ 0 h 376"/>
                <a:gd name="T72" fmla="*/ 0 w 184"/>
                <a:gd name="T73" fmla="*/ 0 h 376"/>
                <a:gd name="T74" fmla="*/ 0 w 184"/>
                <a:gd name="T75" fmla="*/ 0 h 376"/>
                <a:gd name="T76" fmla="*/ 0 w 184"/>
                <a:gd name="T77" fmla="*/ 0 h 376"/>
                <a:gd name="T78" fmla="*/ 0 w 184"/>
                <a:gd name="T79" fmla="*/ 0 h 376"/>
                <a:gd name="T80" fmla="*/ 0 w 184"/>
                <a:gd name="T81" fmla="*/ 0 h 376"/>
                <a:gd name="T82" fmla="*/ 0 w 184"/>
                <a:gd name="T83" fmla="*/ 0 h 376"/>
                <a:gd name="T84" fmla="*/ 0 w 184"/>
                <a:gd name="T85" fmla="*/ 0 h 37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184"/>
                <a:gd name="T130" fmla="*/ 0 h 376"/>
                <a:gd name="T131" fmla="*/ 184 w 184"/>
                <a:gd name="T132" fmla="*/ 376 h 37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184" h="376">
                  <a:moveTo>
                    <a:pt x="123" y="149"/>
                  </a:moveTo>
                  <a:lnTo>
                    <a:pt x="138" y="153"/>
                  </a:lnTo>
                  <a:lnTo>
                    <a:pt x="150" y="163"/>
                  </a:lnTo>
                  <a:lnTo>
                    <a:pt x="159" y="174"/>
                  </a:lnTo>
                  <a:lnTo>
                    <a:pt x="166" y="187"/>
                  </a:lnTo>
                  <a:lnTo>
                    <a:pt x="172" y="201"/>
                  </a:lnTo>
                  <a:lnTo>
                    <a:pt x="176" y="216"/>
                  </a:lnTo>
                  <a:lnTo>
                    <a:pt x="180" y="229"/>
                  </a:lnTo>
                  <a:lnTo>
                    <a:pt x="184" y="242"/>
                  </a:lnTo>
                  <a:lnTo>
                    <a:pt x="179" y="239"/>
                  </a:lnTo>
                  <a:lnTo>
                    <a:pt x="174" y="233"/>
                  </a:lnTo>
                  <a:lnTo>
                    <a:pt x="170" y="226"/>
                  </a:lnTo>
                  <a:lnTo>
                    <a:pt x="168" y="219"/>
                  </a:lnTo>
                  <a:lnTo>
                    <a:pt x="166" y="211"/>
                  </a:lnTo>
                  <a:lnTo>
                    <a:pt x="164" y="203"/>
                  </a:lnTo>
                  <a:lnTo>
                    <a:pt x="160" y="195"/>
                  </a:lnTo>
                  <a:lnTo>
                    <a:pt x="157" y="188"/>
                  </a:lnTo>
                  <a:lnTo>
                    <a:pt x="150" y="181"/>
                  </a:lnTo>
                  <a:lnTo>
                    <a:pt x="141" y="172"/>
                  </a:lnTo>
                  <a:lnTo>
                    <a:pt x="132" y="170"/>
                  </a:lnTo>
                  <a:lnTo>
                    <a:pt x="123" y="176"/>
                  </a:lnTo>
                  <a:lnTo>
                    <a:pt x="117" y="161"/>
                  </a:lnTo>
                  <a:lnTo>
                    <a:pt x="112" y="143"/>
                  </a:lnTo>
                  <a:lnTo>
                    <a:pt x="106" y="125"/>
                  </a:lnTo>
                  <a:lnTo>
                    <a:pt x="99" y="106"/>
                  </a:lnTo>
                  <a:lnTo>
                    <a:pt x="91" y="89"/>
                  </a:lnTo>
                  <a:lnTo>
                    <a:pt x="81" y="75"/>
                  </a:lnTo>
                  <a:lnTo>
                    <a:pt x="67" y="66"/>
                  </a:lnTo>
                  <a:lnTo>
                    <a:pt x="50" y="62"/>
                  </a:lnTo>
                  <a:lnTo>
                    <a:pt x="44" y="59"/>
                  </a:lnTo>
                  <a:lnTo>
                    <a:pt x="40" y="54"/>
                  </a:lnTo>
                  <a:lnTo>
                    <a:pt x="37" y="49"/>
                  </a:lnTo>
                  <a:lnTo>
                    <a:pt x="35" y="43"/>
                  </a:lnTo>
                  <a:lnTo>
                    <a:pt x="31" y="37"/>
                  </a:lnTo>
                  <a:lnTo>
                    <a:pt x="28" y="31"/>
                  </a:lnTo>
                  <a:lnTo>
                    <a:pt x="23" y="28"/>
                  </a:lnTo>
                  <a:lnTo>
                    <a:pt x="16" y="24"/>
                  </a:lnTo>
                  <a:lnTo>
                    <a:pt x="18" y="45"/>
                  </a:lnTo>
                  <a:lnTo>
                    <a:pt x="24" y="66"/>
                  </a:lnTo>
                  <a:lnTo>
                    <a:pt x="33" y="87"/>
                  </a:lnTo>
                  <a:lnTo>
                    <a:pt x="45" y="105"/>
                  </a:lnTo>
                  <a:lnTo>
                    <a:pt x="58" y="125"/>
                  </a:lnTo>
                  <a:lnTo>
                    <a:pt x="71" y="142"/>
                  </a:lnTo>
                  <a:lnTo>
                    <a:pt x="84" y="159"/>
                  </a:lnTo>
                  <a:lnTo>
                    <a:pt x="97" y="176"/>
                  </a:lnTo>
                  <a:lnTo>
                    <a:pt x="92" y="178"/>
                  </a:lnTo>
                  <a:lnTo>
                    <a:pt x="88" y="179"/>
                  </a:lnTo>
                  <a:lnTo>
                    <a:pt x="83" y="181"/>
                  </a:lnTo>
                  <a:lnTo>
                    <a:pt x="77" y="181"/>
                  </a:lnTo>
                  <a:lnTo>
                    <a:pt x="77" y="201"/>
                  </a:lnTo>
                  <a:lnTo>
                    <a:pt x="84" y="216"/>
                  </a:lnTo>
                  <a:lnTo>
                    <a:pt x="94" y="229"/>
                  </a:lnTo>
                  <a:lnTo>
                    <a:pt x="108" y="242"/>
                  </a:lnTo>
                  <a:lnTo>
                    <a:pt x="123" y="254"/>
                  </a:lnTo>
                  <a:lnTo>
                    <a:pt x="138" y="266"/>
                  </a:lnTo>
                  <a:lnTo>
                    <a:pt x="151" y="280"/>
                  </a:lnTo>
                  <a:lnTo>
                    <a:pt x="161" y="296"/>
                  </a:lnTo>
                  <a:lnTo>
                    <a:pt x="151" y="299"/>
                  </a:lnTo>
                  <a:lnTo>
                    <a:pt x="143" y="297"/>
                  </a:lnTo>
                  <a:lnTo>
                    <a:pt x="135" y="293"/>
                  </a:lnTo>
                  <a:lnTo>
                    <a:pt x="128" y="286"/>
                  </a:lnTo>
                  <a:lnTo>
                    <a:pt x="121" y="279"/>
                  </a:lnTo>
                  <a:lnTo>
                    <a:pt x="114" y="271"/>
                  </a:lnTo>
                  <a:lnTo>
                    <a:pt x="106" y="265"/>
                  </a:lnTo>
                  <a:lnTo>
                    <a:pt x="97" y="262"/>
                  </a:lnTo>
                  <a:lnTo>
                    <a:pt x="97" y="278"/>
                  </a:lnTo>
                  <a:lnTo>
                    <a:pt x="100" y="294"/>
                  </a:lnTo>
                  <a:lnTo>
                    <a:pt x="107" y="310"/>
                  </a:lnTo>
                  <a:lnTo>
                    <a:pt x="116" y="325"/>
                  </a:lnTo>
                  <a:lnTo>
                    <a:pt x="128" y="339"/>
                  </a:lnTo>
                  <a:lnTo>
                    <a:pt x="141" y="352"/>
                  </a:lnTo>
                  <a:lnTo>
                    <a:pt x="155" y="363"/>
                  </a:lnTo>
                  <a:lnTo>
                    <a:pt x="169" y="373"/>
                  </a:lnTo>
                  <a:lnTo>
                    <a:pt x="174" y="373"/>
                  </a:lnTo>
                  <a:lnTo>
                    <a:pt x="177" y="372"/>
                  </a:lnTo>
                  <a:lnTo>
                    <a:pt x="181" y="373"/>
                  </a:lnTo>
                  <a:lnTo>
                    <a:pt x="184" y="376"/>
                  </a:lnTo>
                  <a:lnTo>
                    <a:pt x="167" y="373"/>
                  </a:lnTo>
                  <a:lnTo>
                    <a:pt x="152" y="370"/>
                  </a:lnTo>
                  <a:lnTo>
                    <a:pt x="137" y="363"/>
                  </a:lnTo>
                  <a:lnTo>
                    <a:pt x="124" y="355"/>
                  </a:lnTo>
                  <a:lnTo>
                    <a:pt x="113" y="343"/>
                  </a:lnTo>
                  <a:lnTo>
                    <a:pt x="103" y="332"/>
                  </a:lnTo>
                  <a:lnTo>
                    <a:pt x="93" y="318"/>
                  </a:lnTo>
                  <a:lnTo>
                    <a:pt x="85" y="303"/>
                  </a:lnTo>
                  <a:lnTo>
                    <a:pt x="84" y="296"/>
                  </a:lnTo>
                  <a:lnTo>
                    <a:pt x="83" y="289"/>
                  </a:lnTo>
                  <a:lnTo>
                    <a:pt x="81" y="282"/>
                  </a:lnTo>
                  <a:lnTo>
                    <a:pt x="78" y="274"/>
                  </a:lnTo>
                  <a:lnTo>
                    <a:pt x="77" y="269"/>
                  </a:lnTo>
                  <a:lnTo>
                    <a:pt x="78" y="262"/>
                  </a:lnTo>
                  <a:lnTo>
                    <a:pt x="81" y="256"/>
                  </a:lnTo>
                  <a:lnTo>
                    <a:pt x="85" y="250"/>
                  </a:lnTo>
                  <a:lnTo>
                    <a:pt x="82" y="240"/>
                  </a:lnTo>
                  <a:lnTo>
                    <a:pt x="77" y="229"/>
                  </a:lnTo>
                  <a:lnTo>
                    <a:pt x="73" y="220"/>
                  </a:lnTo>
                  <a:lnTo>
                    <a:pt x="68" y="211"/>
                  </a:lnTo>
                  <a:lnTo>
                    <a:pt x="63" y="201"/>
                  </a:lnTo>
                  <a:lnTo>
                    <a:pt x="60" y="190"/>
                  </a:lnTo>
                  <a:lnTo>
                    <a:pt x="58" y="180"/>
                  </a:lnTo>
                  <a:lnTo>
                    <a:pt x="58" y="168"/>
                  </a:lnTo>
                  <a:lnTo>
                    <a:pt x="62" y="170"/>
                  </a:lnTo>
                  <a:lnTo>
                    <a:pt x="64" y="167"/>
                  </a:lnTo>
                  <a:lnTo>
                    <a:pt x="67" y="164"/>
                  </a:lnTo>
                  <a:lnTo>
                    <a:pt x="69" y="161"/>
                  </a:lnTo>
                  <a:lnTo>
                    <a:pt x="58" y="144"/>
                  </a:lnTo>
                  <a:lnTo>
                    <a:pt x="46" y="128"/>
                  </a:lnTo>
                  <a:lnTo>
                    <a:pt x="35" y="111"/>
                  </a:lnTo>
                  <a:lnTo>
                    <a:pt x="24" y="94"/>
                  </a:lnTo>
                  <a:lnTo>
                    <a:pt x="14" y="76"/>
                  </a:lnTo>
                  <a:lnTo>
                    <a:pt x="7" y="58"/>
                  </a:lnTo>
                  <a:lnTo>
                    <a:pt x="2" y="37"/>
                  </a:lnTo>
                  <a:lnTo>
                    <a:pt x="0" y="16"/>
                  </a:lnTo>
                  <a:lnTo>
                    <a:pt x="6" y="14"/>
                  </a:lnTo>
                  <a:lnTo>
                    <a:pt x="12" y="12"/>
                  </a:lnTo>
                  <a:lnTo>
                    <a:pt x="18" y="8"/>
                  </a:lnTo>
                  <a:lnTo>
                    <a:pt x="24" y="5"/>
                  </a:lnTo>
                  <a:lnTo>
                    <a:pt x="30" y="3"/>
                  </a:lnTo>
                  <a:lnTo>
                    <a:pt x="37" y="0"/>
                  </a:lnTo>
                  <a:lnTo>
                    <a:pt x="43" y="1"/>
                  </a:lnTo>
                  <a:lnTo>
                    <a:pt x="50" y="5"/>
                  </a:lnTo>
                  <a:lnTo>
                    <a:pt x="62" y="22"/>
                  </a:lnTo>
                  <a:lnTo>
                    <a:pt x="74" y="39"/>
                  </a:lnTo>
                  <a:lnTo>
                    <a:pt x="85" y="58"/>
                  </a:lnTo>
                  <a:lnTo>
                    <a:pt x="96" y="75"/>
                  </a:lnTo>
                  <a:lnTo>
                    <a:pt x="105" y="94"/>
                  </a:lnTo>
                  <a:lnTo>
                    <a:pt x="113" y="112"/>
                  </a:lnTo>
                  <a:lnTo>
                    <a:pt x="119" y="130"/>
                  </a:lnTo>
                  <a:lnTo>
                    <a:pt x="123" y="149"/>
                  </a:lnTo>
                  <a:close/>
                </a:path>
              </a:pathLst>
            </a:custGeom>
            <a:solidFill>
              <a:srgbClr val="5E5E5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5692" name="Freeform 91">
              <a:extLst>
                <a:ext uri="{FF2B5EF4-FFF2-40B4-BE49-F238E27FC236}">
                  <a16:creationId xmlns:a16="http://schemas.microsoft.com/office/drawing/2014/main" id="{50846D57-1CC1-7750-0746-B6B75C84EB6E}"/>
                </a:ext>
              </a:extLst>
            </p:cNvPr>
            <p:cNvSpPr>
              <a:spLocks/>
            </p:cNvSpPr>
            <p:nvPr/>
          </p:nvSpPr>
          <p:spPr bwMode="auto">
            <a:xfrm>
              <a:off x="3111" y="3789"/>
              <a:ext cx="172" cy="117"/>
            </a:xfrm>
            <a:custGeom>
              <a:avLst/>
              <a:gdLst>
                <a:gd name="T0" fmla="*/ 0 w 419"/>
                <a:gd name="T1" fmla="*/ 0 h 385"/>
                <a:gd name="T2" fmla="*/ 0 w 419"/>
                <a:gd name="T3" fmla="*/ 0 h 385"/>
                <a:gd name="T4" fmla="*/ 0 w 419"/>
                <a:gd name="T5" fmla="*/ 0 h 385"/>
                <a:gd name="T6" fmla="*/ 0 w 419"/>
                <a:gd name="T7" fmla="*/ 0 h 385"/>
                <a:gd name="T8" fmla="*/ 0 w 419"/>
                <a:gd name="T9" fmla="*/ 0 h 385"/>
                <a:gd name="T10" fmla="*/ 0 w 419"/>
                <a:gd name="T11" fmla="*/ 0 h 385"/>
                <a:gd name="T12" fmla="*/ 0 w 419"/>
                <a:gd name="T13" fmla="*/ 0 h 385"/>
                <a:gd name="T14" fmla="*/ 0 w 419"/>
                <a:gd name="T15" fmla="*/ 0 h 385"/>
                <a:gd name="T16" fmla="*/ 0 w 419"/>
                <a:gd name="T17" fmla="*/ 0 h 385"/>
                <a:gd name="T18" fmla="*/ 0 w 419"/>
                <a:gd name="T19" fmla="*/ 0 h 385"/>
                <a:gd name="T20" fmla="*/ 0 w 419"/>
                <a:gd name="T21" fmla="*/ 0 h 385"/>
                <a:gd name="T22" fmla="*/ 0 w 419"/>
                <a:gd name="T23" fmla="*/ 0 h 385"/>
                <a:gd name="T24" fmla="*/ 0 w 419"/>
                <a:gd name="T25" fmla="*/ 0 h 385"/>
                <a:gd name="T26" fmla="*/ 0 w 419"/>
                <a:gd name="T27" fmla="*/ 0 h 385"/>
                <a:gd name="T28" fmla="*/ 0 w 419"/>
                <a:gd name="T29" fmla="*/ 0 h 385"/>
                <a:gd name="T30" fmla="*/ 0 w 419"/>
                <a:gd name="T31" fmla="*/ 0 h 385"/>
                <a:gd name="T32" fmla="*/ 0 w 419"/>
                <a:gd name="T33" fmla="*/ 0 h 385"/>
                <a:gd name="T34" fmla="*/ 0 w 419"/>
                <a:gd name="T35" fmla="*/ 0 h 385"/>
                <a:gd name="T36" fmla="*/ 0 w 419"/>
                <a:gd name="T37" fmla="*/ 0 h 385"/>
                <a:gd name="T38" fmla="*/ 0 w 419"/>
                <a:gd name="T39" fmla="*/ 0 h 385"/>
                <a:gd name="T40" fmla="*/ 0 w 419"/>
                <a:gd name="T41" fmla="*/ 0 h 385"/>
                <a:gd name="T42" fmla="*/ 0 w 419"/>
                <a:gd name="T43" fmla="*/ 0 h 385"/>
                <a:gd name="T44" fmla="*/ 0 w 419"/>
                <a:gd name="T45" fmla="*/ 0 h 385"/>
                <a:gd name="T46" fmla="*/ 0 w 419"/>
                <a:gd name="T47" fmla="*/ 0 h 385"/>
                <a:gd name="T48" fmla="*/ 0 w 419"/>
                <a:gd name="T49" fmla="*/ 0 h 385"/>
                <a:gd name="T50" fmla="*/ 0 w 419"/>
                <a:gd name="T51" fmla="*/ 0 h 385"/>
                <a:gd name="T52" fmla="*/ 0 w 419"/>
                <a:gd name="T53" fmla="*/ 0 h 385"/>
                <a:gd name="T54" fmla="*/ 0 w 419"/>
                <a:gd name="T55" fmla="*/ 0 h 385"/>
                <a:gd name="T56" fmla="*/ 0 w 419"/>
                <a:gd name="T57" fmla="*/ 0 h 385"/>
                <a:gd name="T58" fmla="*/ 0 w 419"/>
                <a:gd name="T59" fmla="*/ 0 h 385"/>
                <a:gd name="T60" fmla="*/ 0 w 419"/>
                <a:gd name="T61" fmla="*/ 0 h 385"/>
                <a:gd name="T62" fmla="*/ 0 w 419"/>
                <a:gd name="T63" fmla="*/ 0 h 385"/>
                <a:gd name="T64" fmla="*/ 0 w 419"/>
                <a:gd name="T65" fmla="*/ 0 h 385"/>
                <a:gd name="T66" fmla="*/ 0 w 419"/>
                <a:gd name="T67" fmla="*/ 0 h 385"/>
                <a:gd name="T68" fmla="*/ 0 w 419"/>
                <a:gd name="T69" fmla="*/ 0 h 385"/>
                <a:gd name="T70" fmla="*/ 0 w 419"/>
                <a:gd name="T71" fmla="*/ 0 h 385"/>
                <a:gd name="T72" fmla="*/ 0 w 419"/>
                <a:gd name="T73" fmla="*/ 0 h 385"/>
                <a:gd name="T74" fmla="*/ 0 w 419"/>
                <a:gd name="T75" fmla="*/ 0 h 385"/>
                <a:gd name="T76" fmla="*/ 0 w 419"/>
                <a:gd name="T77" fmla="*/ 0 h 385"/>
                <a:gd name="T78" fmla="*/ 0 w 419"/>
                <a:gd name="T79" fmla="*/ 0 h 385"/>
                <a:gd name="T80" fmla="*/ 0 w 419"/>
                <a:gd name="T81" fmla="*/ 0 h 385"/>
                <a:gd name="T82" fmla="*/ 0 w 419"/>
                <a:gd name="T83" fmla="*/ 0 h 385"/>
                <a:gd name="T84" fmla="*/ 0 w 419"/>
                <a:gd name="T85" fmla="*/ 0 h 385"/>
                <a:gd name="T86" fmla="*/ 0 w 419"/>
                <a:gd name="T87" fmla="*/ 0 h 385"/>
                <a:gd name="T88" fmla="*/ 0 w 419"/>
                <a:gd name="T89" fmla="*/ 0 h 385"/>
                <a:gd name="T90" fmla="*/ 0 w 419"/>
                <a:gd name="T91" fmla="*/ 0 h 385"/>
                <a:gd name="T92" fmla="*/ 0 w 419"/>
                <a:gd name="T93" fmla="*/ 0 h 385"/>
                <a:gd name="T94" fmla="*/ 0 w 419"/>
                <a:gd name="T95" fmla="*/ 0 h 385"/>
                <a:gd name="T96" fmla="*/ 0 w 419"/>
                <a:gd name="T97" fmla="*/ 0 h 385"/>
                <a:gd name="T98" fmla="*/ 0 w 419"/>
                <a:gd name="T99" fmla="*/ 0 h 385"/>
                <a:gd name="T100" fmla="*/ 0 w 419"/>
                <a:gd name="T101" fmla="*/ 0 h 385"/>
                <a:gd name="T102" fmla="*/ 0 w 419"/>
                <a:gd name="T103" fmla="*/ 0 h 385"/>
                <a:gd name="T104" fmla="*/ 0 w 419"/>
                <a:gd name="T105" fmla="*/ 0 h 385"/>
                <a:gd name="T106" fmla="*/ 0 w 419"/>
                <a:gd name="T107" fmla="*/ 0 h 385"/>
                <a:gd name="T108" fmla="*/ 0 w 419"/>
                <a:gd name="T109" fmla="*/ 0 h 385"/>
                <a:gd name="T110" fmla="*/ 0 w 419"/>
                <a:gd name="T111" fmla="*/ 0 h 385"/>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419"/>
                <a:gd name="T169" fmla="*/ 0 h 385"/>
                <a:gd name="T170" fmla="*/ 419 w 419"/>
                <a:gd name="T171" fmla="*/ 385 h 385"/>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419" h="385">
                  <a:moveTo>
                    <a:pt x="419" y="15"/>
                  </a:moveTo>
                  <a:lnTo>
                    <a:pt x="416" y="32"/>
                  </a:lnTo>
                  <a:lnTo>
                    <a:pt x="407" y="47"/>
                  </a:lnTo>
                  <a:lnTo>
                    <a:pt x="396" y="60"/>
                  </a:lnTo>
                  <a:lnTo>
                    <a:pt x="383" y="71"/>
                  </a:lnTo>
                  <a:lnTo>
                    <a:pt x="371" y="83"/>
                  </a:lnTo>
                  <a:lnTo>
                    <a:pt x="357" y="93"/>
                  </a:lnTo>
                  <a:lnTo>
                    <a:pt x="344" y="105"/>
                  </a:lnTo>
                  <a:lnTo>
                    <a:pt x="334" y="117"/>
                  </a:lnTo>
                  <a:lnTo>
                    <a:pt x="340" y="121"/>
                  </a:lnTo>
                  <a:lnTo>
                    <a:pt x="342" y="124"/>
                  </a:lnTo>
                  <a:lnTo>
                    <a:pt x="343" y="129"/>
                  </a:lnTo>
                  <a:lnTo>
                    <a:pt x="345" y="133"/>
                  </a:lnTo>
                  <a:lnTo>
                    <a:pt x="341" y="143"/>
                  </a:lnTo>
                  <a:lnTo>
                    <a:pt x="334" y="152"/>
                  </a:lnTo>
                  <a:lnTo>
                    <a:pt x="326" y="161"/>
                  </a:lnTo>
                  <a:lnTo>
                    <a:pt x="316" y="169"/>
                  </a:lnTo>
                  <a:lnTo>
                    <a:pt x="306" y="177"/>
                  </a:lnTo>
                  <a:lnTo>
                    <a:pt x="297" y="184"/>
                  </a:lnTo>
                  <a:lnTo>
                    <a:pt x="288" y="192"/>
                  </a:lnTo>
                  <a:lnTo>
                    <a:pt x="280" y="199"/>
                  </a:lnTo>
                  <a:lnTo>
                    <a:pt x="269" y="209"/>
                  </a:lnTo>
                  <a:lnTo>
                    <a:pt x="257" y="218"/>
                  </a:lnTo>
                  <a:lnTo>
                    <a:pt x="244" y="226"/>
                  </a:lnTo>
                  <a:lnTo>
                    <a:pt x="230" y="234"/>
                  </a:lnTo>
                  <a:lnTo>
                    <a:pt x="217" y="243"/>
                  </a:lnTo>
                  <a:lnTo>
                    <a:pt x="206" y="253"/>
                  </a:lnTo>
                  <a:lnTo>
                    <a:pt x="198" y="265"/>
                  </a:lnTo>
                  <a:lnTo>
                    <a:pt x="192" y="279"/>
                  </a:lnTo>
                  <a:lnTo>
                    <a:pt x="181" y="290"/>
                  </a:lnTo>
                  <a:lnTo>
                    <a:pt x="166" y="299"/>
                  </a:lnTo>
                  <a:lnTo>
                    <a:pt x="149" y="307"/>
                  </a:lnTo>
                  <a:lnTo>
                    <a:pt x="133" y="314"/>
                  </a:lnTo>
                  <a:lnTo>
                    <a:pt x="118" y="321"/>
                  </a:lnTo>
                  <a:lnTo>
                    <a:pt x="108" y="332"/>
                  </a:lnTo>
                  <a:lnTo>
                    <a:pt x="102" y="345"/>
                  </a:lnTo>
                  <a:lnTo>
                    <a:pt x="103" y="364"/>
                  </a:lnTo>
                  <a:lnTo>
                    <a:pt x="99" y="366"/>
                  </a:lnTo>
                  <a:lnTo>
                    <a:pt x="93" y="371"/>
                  </a:lnTo>
                  <a:lnTo>
                    <a:pt x="88" y="374"/>
                  </a:lnTo>
                  <a:lnTo>
                    <a:pt x="83" y="379"/>
                  </a:lnTo>
                  <a:lnTo>
                    <a:pt x="78" y="382"/>
                  </a:lnTo>
                  <a:lnTo>
                    <a:pt x="72" y="385"/>
                  </a:lnTo>
                  <a:lnTo>
                    <a:pt x="67" y="385"/>
                  </a:lnTo>
                  <a:lnTo>
                    <a:pt x="61" y="383"/>
                  </a:lnTo>
                  <a:lnTo>
                    <a:pt x="97" y="348"/>
                  </a:lnTo>
                  <a:lnTo>
                    <a:pt x="91" y="348"/>
                  </a:lnTo>
                  <a:lnTo>
                    <a:pt x="83" y="347"/>
                  </a:lnTo>
                  <a:lnTo>
                    <a:pt x="76" y="343"/>
                  </a:lnTo>
                  <a:lnTo>
                    <a:pt x="77" y="333"/>
                  </a:lnTo>
                  <a:lnTo>
                    <a:pt x="91" y="329"/>
                  </a:lnTo>
                  <a:lnTo>
                    <a:pt x="103" y="325"/>
                  </a:lnTo>
                  <a:lnTo>
                    <a:pt x="115" y="319"/>
                  </a:lnTo>
                  <a:lnTo>
                    <a:pt x="126" y="312"/>
                  </a:lnTo>
                  <a:lnTo>
                    <a:pt x="138" y="304"/>
                  </a:lnTo>
                  <a:lnTo>
                    <a:pt x="149" y="297"/>
                  </a:lnTo>
                  <a:lnTo>
                    <a:pt x="161" y="290"/>
                  </a:lnTo>
                  <a:lnTo>
                    <a:pt x="173" y="283"/>
                  </a:lnTo>
                  <a:lnTo>
                    <a:pt x="174" y="277"/>
                  </a:lnTo>
                  <a:lnTo>
                    <a:pt x="171" y="273"/>
                  </a:lnTo>
                  <a:lnTo>
                    <a:pt x="168" y="268"/>
                  </a:lnTo>
                  <a:lnTo>
                    <a:pt x="164" y="265"/>
                  </a:lnTo>
                  <a:lnTo>
                    <a:pt x="187" y="253"/>
                  </a:lnTo>
                  <a:lnTo>
                    <a:pt x="209" y="239"/>
                  </a:lnTo>
                  <a:lnTo>
                    <a:pt x="231" y="224"/>
                  </a:lnTo>
                  <a:lnTo>
                    <a:pt x="252" y="207"/>
                  </a:lnTo>
                  <a:lnTo>
                    <a:pt x="272" y="190"/>
                  </a:lnTo>
                  <a:lnTo>
                    <a:pt x="291" y="173"/>
                  </a:lnTo>
                  <a:lnTo>
                    <a:pt x="311" y="154"/>
                  </a:lnTo>
                  <a:lnTo>
                    <a:pt x="329" y="137"/>
                  </a:lnTo>
                  <a:lnTo>
                    <a:pt x="291" y="133"/>
                  </a:lnTo>
                  <a:lnTo>
                    <a:pt x="296" y="125"/>
                  </a:lnTo>
                  <a:lnTo>
                    <a:pt x="302" y="118"/>
                  </a:lnTo>
                  <a:lnTo>
                    <a:pt x="308" y="113"/>
                  </a:lnTo>
                  <a:lnTo>
                    <a:pt x="316" y="107"/>
                  </a:lnTo>
                  <a:lnTo>
                    <a:pt x="325" y="102"/>
                  </a:lnTo>
                  <a:lnTo>
                    <a:pt x="333" y="98"/>
                  </a:lnTo>
                  <a:lnTo>
                    <a:pt x="341" y="93"/>
                  </a:lnTo>
                  <a:lnTo>
                    <a:pt x="349" y="87"/>
                  </a:lnTo>
                  <a:lnTo>
                    <a:pt x="358" y="80"/>
                  </a:lnTo>
                  <a:lnTo>
                    <a:pt x="367" y="72"/>
                  </a:lnTo>
                  <a:lnTo>
                    <a:pt x="375" y="64"/>
                  </a:lnTo>
                  <a:lnTo>
                    <a:pt x="383" y="56"/>
                  </a:lnTo>
                  <a:lnTo>
                    <a:pt x="390" y="47"/>
                  </a:lnTo>
                  <a:lnTo>
                    <a:pt x="396" y="38"/>
                  </a:lnTo>
                  <a:lnTo>
                    <a:pt x="402" y="29"/>
                  </a:lnTo>
                  <a:lnTo>
                    <a:pt x="406" y="18"/>
                  </a:lnTo>
                  <a:lnTo>
                    <a:pt x="395" y="13"/>
                  </a:lnTo>
                  <a:lnTo>
                    <a:pt x="384" y="10"/>
                  </a:lnTo>
                  <a:lnTo>
                    <a:pt x="373" y="11"/>
                  </a:lnTo>
                  <a:lnTo>
                    <a:pt x="363" y="15"/>
                  </a:lnTo>
                  <a:lnTo>
                    <a:pt x="351" y="19"/>
                  </a:lnTo>
                  <a:lnTo>
                    <a:pt x="341" y="24"/>
                  </a:lnTo>
                  <a:lnTo>
                    <a:pt x="329" y="30"/>
                  </a:lnTo>
                  <a:lnTo>
                    <a:pt x="319" y="34"/>
                  </a:lnTo>
                  <a:lnTo>
                    <a:pt x="299" y="47"/>
                  </a:lnTo>
                  <a:lnTo>
                    <a:pt x="280" y="62"/>
                  </a:lnTo>
                  <a:lnTo>
                    <a:pt x="260" y="78"/>
                  </a:lnTo>
                  <a:lnTo>
                    <a:pt x="242" y="95"/>
                  </a:lnTo>
                  <a:lnTo>
                    <a:pt x="224" y="114"/>
                  </a:lnTo>
                  <a:lnTo>
                    <a:pt x="208" y="132"/>
                  </a:lnTo>
                  <a:lnTo>
                    <a:pt x="193" y="152"/>
                  </a:lnTo>
                  <a:lnTo>
                    <a:pt x="181" y="171"/>
                  </a:lnTo>
                  <a:lnTo>
                    <a:pt x="176" y="174"/>
                  </a:lnTo>
                  <a:lnTo>
                    <a:pt x="170" y="177"/>
                  </a:lnTo>
                  <a:lnTo>
                    <a:pt x="166" y="183"/>
                  </a:lnTo>
                  <a:lnTo>
                    <a:pt x="162" y="188"/>
                  </a:lnTo>
                  <a:lnTo>
                    <a:pt x="158" y="191"/>
                  </a:lnTo>
                  <a:lnTo>
                    <a:pt x="153" y="192"/>
                  </a:lnTo>
                  <a:lnTo>
                    <a:pt x="147" y="190"/>
                  </a:lnTo>
                  <a:lnTo>
                    <a:pt x="143" y="183"/>
                  </a:lnTo>
                  <a:lnTo>
                    <a:pt x="151" y="163"/>
                  </a:lnTo>
                  <a:lnTo>
                    <a:pt x="141" y="163"/>
                  </a:lnTo>
                  <a:lnTo>
                    <a:pt x="132" y="166"/>
                  </a:lnTo>
                  <a:lnTo>
                    <a:pt x="123" y="170"/>
                  </a:lnTo>
                  <a:lnTo>
                    <a:pt x="115" y="176"/>
                  </a:lnTo>
                  <a:lnTo>
                    <a:pt x="106" y="182"/>
                  </a:lnTo>
                  <a:lnTo>
                    <a:pt x="98" y="188"/>
                  </a:lnTo>
                  <a:lnTo>
                    <a:pt x="88" y="191"/>
                  </a:lnTo>
                  <a:lnTo>
                    <a:pt x="80" y="191"/>
                  </a:lnTo>
                  <a:lnTo>
                    <a:pt x="85" y="183"/>
                  </a:lnTo>
                  <a:lnTo>
                    <a:pt x="91" y="175"/>
                  </a:lnTo>
                  <a:lnTo>
                    <a:pt x="98" y="167"/>
                  </a:lnTo>
                  <a:lnTo>
                    <a:pt x="103" y="159"/>
                  </a:lnTo>
                  <a:lnTo>
                    <a:pt x="110" y="151"/>
                  </a:lnTo>
                  <a:lnTo>
                    <a:pt x="116" y="143"/>
                  </a:lnTo>
                  <a:lnTo>
                    <a:pt x="122" y="135"/>
                  </a:lnTo>
                  <a:lnTo>
                    <a:pt x="126" y="125"/>
                  </a:lnTo>
                  <a:lnTo>
                    <a:pt x="107" y="128"/>
                  </a:lnTo>
                  <a:lnTo>
                    <a:pt x="90" y="135"/>
                  </a:lnTo>
                  <a:lnTo>
                    <a:pt x="72" y="144"/>
                  </a:lnTo>
                  <a:lnTo>
                    <a:pt x="56" y="155"/>
                  </a:lnTo>
                  <a:lnTo>
                    <a:pt x="41" y="169"/>
                  </a:lnTo>
                  <a:lnTo>
                    <a:pt x="27" y="184"/>
                  </a:lnTo>
                  <a:lnTo>
                    <a:pt x="14" y="198"/>
                  </a:lnTo>
                  <a:lnTo>
                    <a:pt x="0" y="211"/>
                  </a:lnTo>
                  <a:lnTo>
                    <a:pt x="4" y="197"/>
                  </a:lnTo>
                  <a:lnTo>
                    <a:pt x="11" y="185"/>
                  </a:lnTo>
                  <a:lnTo>
                    <a:pt x="19" y="175"/>
                  </a:lnTo>
                  <a:lnTo>
                    <a:pt x="27" y="166"/>
                  </a:lnTo>
                  <a:lnTo>
                    <a:pt x="38" y="158"/>
                  </a:lnTo>
                  <a:lnTo>
                    <a:pt x="47" y="148"/>
                  </a:lnTo>
                  <a:lnTo>
                    <a:pt x="58" y="140"/>
                  </a:lnTo>
                  <a:lnTo>
                    <a:pt x="69" y="130"/>
                  </a:lnTo>
                  <a:lnTo>
                    <a:pt x="77" y="127"/>
                  </a:lnTo>
                  <a:lnTo>
                    <a:pt x="86" y="122"/>
                  </a:lnTo>
                  <a:lnTo>
                    <a:pt x="94" y="116"/>
                  </a:lnTo>
                  <a:lnTo>
                    <a:pt x="103" y="113"/>
                  </a:lnTo>
                  <a:lnTo>
                    <a:pt x="113" y="109"/>
                  </a:lnTo>
                  <a:lnTo>
                    <a:pt x="122" y="109"/>
                  </a:lnTo>
                  <a:lnTo>
                    <a:pt x="130" y="112"/>
                  </a:lnTo>
                  <a:lnTo>
                    <a:pt x="138" y="117"/>
                  </a:lnTo>
                  <a:lnTo>
                    <a:pt x="138" y="137"/>
                  </a:lnTo>
                  <a:lnTo>
                    <a:pt x="164" y="136"/>
                  </a:lnTo>
                  <a:lnTo>
                    <a:pt x="189" y="127"/>
                  </a:lnTo>
                  <a:lnTo>
                    <a:pt x="209" y="113"/>
                  </a:lnTo>
                  <a:lnTo>
                    <a:pt x="230" y="94"/>
                  </a:lnTo>
                  <a:lnTo>
                    <a:pt x="250" y="75"/>
                  </a:lnTo>
                  <a:lnTo>
                    <a:pt x="269" y="55"/>
                  </a:lnTo>
                  <a:lnTo>
                    <a:pt x="291" y="39"/>
                  </a:lnTo>
                  <a:lnTo>
                    <a:pt x="315" y="26"/>
                  </a:lnTo>
                  <a:lnTo>
                    <a:pt x="328" y="22"/>
                  </a:lnTo>
                  <a:lnTo>
                    <a:pt x="341" y="15"/>
                  </a:lnTo>
                  <a:lnTo>
                    <a:pt x="355" y="8"/>
                  </a:lnTo>
                  <a:lnTo>
                    <a:pt x="368" y="3"/>
                  </a:lnTo>
                  <a:lnTo>
                    <a:pt x="382" y="0"/>
                  </a:lnTo>
                  <a:lnTo>
                    <a:pt x="395" y="0"/>
                  </a:lnTo>
                  <a:lnTo>
                    <a:pt x="407" y="4"/>
                  </a:lnTo>
                  <a:lnTo>
                    <a:pt x="419" y="15"/>
                  </a:lnTo>
                  <a:close/>
                </a:path>
              </a:pathLst>
            </a:custGeom>
            <a:solidFill>
              <a:srgbClr val="5E5E5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5693" name="Freeform 92">
              <a:extLst>
                <a:ext uri="{FF2B5EF4-FFF2-40B4-BE49-F238E27FC236}">
                  <a16:creationId xmlns:a16="http://schemas.microsoft.com/office/drawing/2014/main" id="{CF16ADFE-43D2-4643-2F79-F1A59BBB3C77}"/>
                </a:ext>
              </a:extLst>
            </p:cNvPr>
            <p:cNvSpPr>
              <a:spLocks/>
            </p:cNvSpPr>
            <p:nvPr/>
          </p:nvSpPr>
          <p:spPr bwMode="auto">
            <a:xfrm>
              <a:off x="3018" y="3793"/>
              <a:ext cx="104" cy="70"/>
            </a:xfrm>
            <a:custGeom>
              <a:avLst/>
              <a:gdLst>
                <a:gd name="T0" fmla="*/ 0 w 254"/>
                <a:gd name="T1" fmla="*/ 0 h 232"/>
                <a:gd name="T2" fmla="*/ 0 w 254"/>
                <a:gd name="T3" fmla="*/ 0 h 232"/>
                <a:gd name="T4" fmla="*/ 0 w 254"/>
                <a:gd name="T5" fmla="*/ 0 h 232"/>
                <a:gd name="T6" fmla="*/ 0 w 254"/>
                <a:gd name="T7" fmla="*/ 0 h 232"/>
                <a:gd name="T8" fmla="*/ 0 w 254"/>
                <a:gd name="T9" fmla="*/ 0 h 232"/>
                <a:gd name="T10" fmla="*/ 0 w 254"/>
                <a:gd name="T11" fmla="*/ 0 h 232"/>
                <a:gd name="T12" fmla="*/ 0 w 254"/>
                <a:gd name="T13" fmla="*/ 0 h 232"/>
                <a:gd name="T14" fmla="*/ 0 w 254"/>
                <a:gd name="T15" fmla="*/ 0 h 232"/>
                <a:gd name="T16" fmla="*/ 0 w 254"/>
                <a:gd name="T17" fmla="*/ 0 h 232"/>
                <a:gd name="T18" fmla="*/ 0 w 254"/>
                <a:gd name="T19" fmla="*/ 0 h 232"/>
                <a:gd name="T20" fmla="*/ 0 w 254"/>
                <a:gd name="T21" fmla="*/ 0 h 232"/>
                <a:gd name="T22" fmla="*/ 0 w 254"/>
                <a:gd name="T23" fmla="*/ 0 h 232"/>
                <a:gd name="T24" fmla="*/ 0 w 254"/>
                <a:gd name="T25" fmla="*/ 0 h 232"/>
                <a:gd name="T26" fmla="*/ 0 w 254"/>
                <a:gd name="T27" fmla="*/ 0 h 232"/>
                <a:gd name="T28" fmla="*/ 0 w 254"/>
                <a:gd name="T29" fmla="*/ 0 h 232"/>
                <a:gd name="T30" fmla="*/ 0 w 254"/>
                <a:gd name="T31" fmla="*/ 0 h 232"/>
                <a:gd name="T32" fmla="*/ 0 w 254"/>
                <a:gd name="T33" fmla="*/ 0 h 232"/>
                <a:gd name="T34" fmla="*/ 0 w 254"/>
                <a:gd name="T35" fmla="*/ 0 h 232"/>
                <a:gd name="T36" fmla="*/ 0 w 254"/>
                <a:gd name="T37" fmla="*/ 0 h 232"/>
                <a:gd name="T38" fmla="*/ 0 w 254"/>
                <a:gd name="T39" fmla="*/ 0 h 232"/>
                <a:gd name="T40" fmla="*/ 0 w 254"/>
                <a:gd name="T41" fmla="*/ 0 h 232"/>
                <a:gd name="T42" fmla="*/ 0 w 254"/>
                <a:gd name="T43" fmla="*/ 0 h 232"/>
                <a:gd name="T44" fmla="*/ 0 w 254"/>
                <a:gd name="T45" fmla="*/ 0 h 232"/>
                <a:gd name="T46" fmla="*/ 0 w 254"/>
                <a:gd name="T47" fmla="*/ 0 h 232"/>
                <a:gd name="T48" fmla="*/ 0 w 254"/>
                <a:gd name="T49" fmla="*/ 0 h 232"/>
                <a:gd name="T50" fmla="*/ 0 w 254"/>
                <a:gd name="T51" fmla="*/ 0 h 232"/>
                <a:gd name="T52" fmla="*/ 0 w 254"/>
                <a:gd name="T53" fmla="*/ 0 h 232"/>
                <a:gd name="T54" fmla="*/ 0 w 254"/>
                <a:gd name="T55" fmla="*/ 0 h 232"/>
                <a:gd name="T56" fmla="*/ 0 w 254"/>
                <a:gd name="T57" fmla="*/ 0 h 232"/>
                <a:gd name="T58" fmla="*/ 0 w 254"/>
                <a:gd name="T59" fmla="*/ 0 h 232"/>
                <a:gd name="T60" fmla="*/ 0 w 254"/>
                <a:gd name="T61" fmla="*/ 0 h 232"/>
                <a:gd name="T62" fmla="*/ 0 w 254"/>
                <a:gd name="T63" fmla="*/ 0 h 232"/>
                <a:gd name="T64" fmla="*/ 0 w 254"/>
                <a:gd name="T65" fmla="*/ 0 h 232"/>
                <a:gd name="T66" fmla="*/ 0 w 254"/>
                <a:gd name="T67" fmla="*/ 0 h 232"/>
                <a:gd name="T68" fmla="*/ 0 w 254"/>
                <a:gd name="T69" fmla="*/ 0 h 232"/>
                <a:gd name="T70" fmla="*/ 0 w 254"/>
                <a:gd name="T71" fmla="*/ 0 h 232"/>
                <a:gd name="T72" fmla="*/ 0 w 254"/>
                <a:gd name="T73" fmla="*/ 0 h 232"/>
                <a:gd name="T74" fmla="*/ 0 w 254"/>
                <a:gd name="T75" fmla="*/ 0 h 232"/>
                <a:gd name="T76" fmla="*/ 0 w 254"/>
                <a:gd name="T77" fmla="*/ 0 h 232"/>
                <a:gd name="T78" fmla="*/ 0 w 254"/>
                <a:gd name="T79" fmla="*/ 0 h 232"/>
                <a:gd name="T80" fmla="*/ 0 w 254"/>
                <a:gd name="T81" fmla="*/ 0 h 232"/>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254"/>
                <a:gd name="T124" fmla="*/ 0 h 232"/>
                <a:gd name="T125" fmla="*/ 254 w 254"/>
                <a:gd name="T126" fmla="*/ 232 h 232"/>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254" h="232">
                  <a:moveTo>
                    <a:pt x="254" y="9"/>
                  </a:moveTo>
                  <a:lnTo>
                    <a:pt x="239" y="23"/>
                  </a:lnTo>
                  <a:lnTo>
                    <a:pt x="226" y="37"/>
                  </a:lnTo>
                  <a:lnTo>
                    <a:pt x="211" y="52"/>
                  </a:lnTo>
                  <a:lnTo>
                    <a:pt x="196" y="67"/>
                  </a:lnTo>
                  <a:lnTo>
                    <a:pt x="181" y="82"/>
                  </a:lnTo>
                  <a:lnTo>
                    <a:pt x="166" y="98"/>
                  </a:lnTo>
                  <a:lnTo>
                    <a:pt x="150" y="113"/>
                  </a:lnTo>
                  <a:lnTo>
                    <a:pt x="135" y="128"/>
                  </a:lnTo>
                  <a:lnTo>
                    <a:pt x="118" y="143"/>
                  </a:lnTo>
                  <a:lnTo>
                    <a:pt x="102" y="158"/>
                  </a:lnTo>
                  <a:lnTo>
                    <a:pt x="86" y="172"/>
                  </a:lnTo>
                  <a:lnTo>
                    <a:pt x="69" y="185"/>
                  </a:lnTo>
                  <a:lnTo>
                    <a:pt x="52" y="198"/>
                  </a:lnTo>
                  <a:lnTo>
                    <a:pt x="36" y="211"/>
                  </a:lnTo>
                  <a:lnTo>
                    <a:pt x="17" y="221"/>
                  </a:lnTo>
                  <a:lnTo>
                    <a:pt x="0" y="232"/>
                  </a:lnTo>
                  <a:lnTo>
                    <a:pt x="2" y="226"/>
                  </a:lnTo>
                  <a:lnTo>
                    <a:pt x="8" y="221"/>
                  </a:lnTo>
                  <a:lnTo>
                    <a:pt x="15" y="218"/>
                  </a:lnTo>
                  <a:lnTo>
                    <a:pt x="19" y="212"/>
                  </a:lnTo>
                  <a:lnTo>
                    <a:pt x="34" y="199"/>
                  </a:lnTo>
                  <a:lnTo>
                    <a:pt x="49" y="187"/>
                  </a:lnTo>
                  <a:lnTo>
                    <a:pt x="64" y="175"/>
                  </a:lnTo>
                  <a:lnTo>
                    <a:pt x="78" y="162"/>
                  </a:lnTo>
                  <a:lnTo>
                    <a:pt x="93" y="150"/>
                  </a:lnTo>
                  <a:lnTo>
                    <a:pt x="107" y="137"/>
                  </a:lnTo>
                  <a:lnTo>
                    <a:pt x="121" y="124"/>
                  </a:lnTo>
                  <a:lnTo>
                    <a:pt x="135" y="112"/>
                  </a:lnTo>
                  <a:lnTo>
                    <a:pt x="148" y="99"/>
                  </a:lnTo>
                  <a:lnTo>
                    <a:pt x="161" y="86"/>
                  </a:lnTo>
                  <a:lnTo>
                    <a:pt x="175" y="73"/>
                  </a:lnTo>
                  <a:lnTo>
                    <a:pt x="188" y="59"/>
                  </a:lnTo>
                  <a:lnTo>
                    <a:pt x="200" y="45"/>
                  </a:lnTo>
                  <a:lnTo>
                    <a:pt x="213" y="31"/>
                  </a:lnTo>
                  <a:lnTo>
                    <a:pt x="226" y="16"/>
                  </a:lnTo>
                  <a:lnTo>
                    <a:pt x="238" y="1"/>
                  </a:lnTo>
                  <a:lnTo>
                    <a:pt x="243" y="0"/>
                  </a:lnTo>
                  <a:lnTo>
                    <a:pt x="246" y="2"/>
                  </a:lnTo>
                  <a:lnTo>
                    <a:pt x="251" y="6"/>
                  </a:lnTo>
                  <a:lnTo>
                    <a:pt x="254" y="9"/>
                  </a:ln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5694" name="Freeform 93">
              <a:extLst>
                <a:ext uri="{FF2B5EF4-FFF2-40B4-BE49-F238E27FC236}">
                  <a16:creationId xmlns:a16="http://schemas.microsoft.com/office/drawing/2014/main" id="{8964AC6A-E431-F81B-D295-054F0C2366E6}"/>
                </a:ext>
              </a:extLst>
            </p:cNvPr>
            <p:cNvSpPr>
              <a:spLocks/>
            </p:cNvSpPr>
            <p:nvPr/>
          </p:nvSpPr>
          <p:spPr bwMode="auto">
            <a:xfrm>
              <a:off x="2185" y="3805"/>
              <a:ext cx="90" cy="83"/>
            </a:xfrm>
            <a:custGeom>
              <a:avLst/>
              <a:gdLst>
                <a:gd name="T0" fmla="*/ 0 w 220"/>
                <a:gd name="T1" fmla="*/ 0 h 277"/>
                <a:gd name="T2" fmla="*/ 0 w 220"/>
                <a:gd name="T3" fmla="*/ 0 h 277"/>
                <a:gd name="T4" fmla="*/ 0 w 220"/>
                <a:gd name="T5" fmla="*/ 0 h 277"/>
                <a:gd name="T6" fmla="*/ 0 w 220"/>
                <a:gd name="T7" fmla="*/ 0 h 277"/>
                <a:gd name="T8" fmla="*/ 0 w 220"/>
                <a:gd name="T9" fmla="*/ 0 h 277"/>
                <a:gd name="T10" fmla="*/ 0 w 220"/>
                <a:gd name="T11" fmla="*/ 0 h 277"/>
                <a:gd name="T12" fmla="*/ 0 w 220"/>
                <a:gd name="T13" fmla="*/ 0 h 277"/>
                <a:gd name="T14" fmla="*/ 0 w 220"/>
                <a:gd name="T15" fmla="*/ 0 h 277"/>
                <a:gd name="T16" fmla="*/ 0 w 220"/>
                <a:gd name="T17" fmla="*/ 0 h 277"/>
                <a:gd name="T18" fmla="*/ 0 w 220"/>
                <a:gd name="T19" fmla="*/ 0 h 277"/>
                <a:gd name="T20" fmla="*/ 0 w 220"/>
                <a:gd name="T21" fmla="*/ 0 h 277"/>
                <a:gd name="T22" fmla="*/ 0 w 220"/>
                <a:gd name="T23" fmla="*/ 0 h 277"/>
                <a:gd name="T24" fmla="*/ 0 w 220"/>
                <a:gd name="T25" fmla="*/ 0 h 277"/>
                <a:gd name="T26" fmla="*/ 0 w 220"/>
                <a:gd name="T27" fmla="*/ 0 h 277"/>
                <a:gd name="T28" fmla="*/ 0 w 220"/>
                <a:gd name="T29" fmla="*/ 0 h 277"/>
                <a:gd name="T30" fmla="*/ 0 w 220"/>
                <a:gd name="T31" fmla="*/ 0 h 277"/>
                <a:gd name="T32" fmla="*/ 0 w 220"/>
                <a:gd name="T33" fmla="*/ 0 h 277"/>
                <a:gd name="T34" fmla="*/ 0 w 220"/>
                <a:gd name="T35" fmla="*/ 0 h 277"/>
                <a:gd name="T36" fmla="*/ 0 w 220"/>
                <a:gd name="T37" fmla="*/ 0 h 277"/>
                <a:gd name="T38" fmla="*/ 0 w 220"/>
                <a:gd name="T39" fmla="*/ 0 h 277"/>
                <a:gd name="T40" fmla="*/ 0 w 220"/>
                <a:gd name="T41" fmla="*/ 0 h 277"/>
                <a:gd name="T42" fmla="*/ 0 w 220"/>
                <a:gd name="T43" fmla="*/ 0 h 277"/>
                <a:gd name="T44" fmla="*/ 0 w 220"/>
                <a:gd name="T45" fmla="*/ 0 h 277"/>
                <a:gd name="T46" fmla="*/ 0 w 220"/>
                <a:gd name="T47" fmla="*/ 0 h 277"/>
                <a:gd name="T48" fmla="*/ 0 w 220"/>
                <a:gd name="T49" fmla="*/ 0 h 277"/>
                <a:gd name="T50" fmla="*/ 0 w 220"/>
                <a:gd name="T51" fmla="*/ 0 h 277"/>
                <a:gd name="T52" fmla="*/ 0 w 220"/>
                <a:gd name="T53" fmla="*/ 0 h 277"/>
                <a:gd name="T54" fmla="*/ 0 w 220"/>
                <a:gd name="T55" fmla="*/ 0 h 277"/>
                <a:gd name="T56" fmla="*/ 0 w 220"/>
                <a:gd name="T57" fmla="*/ 0 h 277"/>
                <a:gd name="T58" fmla="*/ 0 w 220"/>
                <a:gd name="T59" fmla="*/ 0 h 277"/>
                <a:gd name="T60" fmla="*/ 0 w 220"/>
                <a:gd name="T61" fmla="*/ 0 h 277"/>
                <a:gd name="T62" fmla="*/ 0 w 220"/>
                <a:gd name="T63" fmla="*/ 0 h 277"/>
                <a:gd name="T64" fmla="*/ 0 w 220"/>
                <a:gd name="T65" fmla="*/ 0 h 277"/>
                <a:gd name="T66" fmla="*/ 0 w 220"/>
                <a:gd name="T67" fmla="*/ 0 h 277"/>
                <a:gd name="T68" fmla="*/ 0 w 220"/>
                <a:gd name="T69" fmla="*/ 0 h 277"/>
                <a:gd name="T70" fmla="*/ 0 w 220"/>
                <a:gd name="T71" fmla="*/ 0 h 277"/>
                <a:gd name="T72" fmla="*/ 0 w 220"/>
                <a:gd name="T73" fmla="*/ 0 h 277"/>
                <a:gd name="T74" fmla="*/ 0 w 220"/>
                <a:gd name="T75" fmla="*/ 0 h 277"/>
                <a:gd name="T76" fmla="*/ 0 w 220"/>
                <a:gd name="T77" fmla="*/ 0 h 277"/>
                <a:gd name="T78" fmla="*/ 0 w 220"/>
                <a:gd name="T79" fmla="*/ 0 h 277"/>
                <a:gd name="T80" fmla="*/ 0 w 220"/>
                <a:gd name="T81" fmla="*/ 0 h 277"/>
                <a:gd name="T82" fmla="*/ 0 w 220"/>
                <a:gd name="T83" fmla="*/ 0 h 277"/>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220"/>
                <a:gd name="T127" fmla="*/ 0 h 277"/>
                <a:gd name="T128" fmla="*/ 220 w 220"/>
                <a:gd name="T129" fmla="*/ 277 h 277"/>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220" h="277">
                  <a:moveTo>
                    <a:pt x="77" y="74"/>
                  </a:moveTo>
                  <a:lnTo>
                    <a:pt x="86" y="85"/>
                  </a:lnTo>
                  <a:lnTo>
                    <a:pt x="95" y="97"/>
                  </a:lnTo>
                  <a:lnTo>
                    <a:pt x="105" y="110"/>
                  </a:lnTo>
                  <a:lnTo>
                    <a:pt x="114" y="122"/>
                  </a:lnTo>
                  <a:lnTo>
                    <a:pt x="122" y="135"/>
                  </a:lnTo>
                  <a:lnTo>
                    <a:pt x="130" y="148"/>
                  </a:lnTo>
                  <a:lnTo>
                    <a:pt x="137" y="160"/>
                  </a:lnTo>
                  <a:lnTo>
                    <a:pt x="143" y="173"/>
                  </a:lnTo>
                  <a:lnTo>
                    <a:pt x="154" y="183"/>
                  </a:lnTo>
                  <a:lnTo>
                    <a:pt x="167" y="194"/>
                  </a:lnTo>
                  <a:lnTo>
                    <a:pt x="178" y="205"/>
                  </a:lnTo>
                  <a:lnTo>
                    <a:pt x="190" y="217"/>
                  </a:lnTo>
                  <a:lnTo>
                    <a:pt x="200" y="231"/>
                  </a:lnTo>
                  <a:lnTo>
                    <a:pt x="209" y="244"/>
                  </a:lnTo>
                  <a:lnTo>
                    <a:pt x="216" y="261"/>
                  </a:lnTo>
                  <a:lnTo>
                    <a:pt x="220" y="277"/>
                  </a:lnTo>
                  <a:lnTo>
                    <a:pt x="208" y="263"/>
                  </a:lnTo>
                  <a:lnTo>
                    <a:pt x="196" y="249"/>
                  </a:lnTo>
                  <a:lnTo>
                    <a:pt x="183" y="234"/>
                  </a:lnTo>
                  <a:lnTo>
                    <a:pt x="171" y="218"/>
                  </a:lnTo>
                  <a:lnTo>
                    <a:pt x="158" y="202"/>
                  </a:lnTo>
                  <a:lnTo>
                    <a:pt x="145" y="184"/>
                  </a:lnTo>
                  <a:lnTo>
                    <a:pt x="132" y="168"/>
                  </a:lnTo>
                  <a:lnTo>
                    <a:pt x="118" y="151"/>
                  </a:lnTo>
                  <a:lnTo>
                    <a:pt x="105" y="134"/>
                  </a:lnTo>
                  <a:lnTo>
                    <a:pt x="91" y="117"/>
                  </a:lnTo>
                  <a:lnTo>
                    <a:pt x="76" y="99"/>
                  </a:lnTo>
                  <a:lnTo>
                    <a:pt x="62" y="82"/>
                  </a:lnTo>
                  <a:lnTo>
                    <a:pt x="47" y="65"/>
                  </a:lnTo>
                  <a:lnTo>
                    <a:pt x="31" y="49"/>
                  </a:lnTo>
                  <a:lnTo>
                    <a:pt x="16" y="32"/>
                  </a:lnTo>
                  <a:lnTo>
                    <a:pt x="0" y="16"/>
                  </a:lnTo>
                  <a:lnTo>
                    <a:pt x="0" y="0"/>
                  </a:lnTo>
                  <a:lnTo>
                    <a:pt x="11" y="5"/>
                  </a:lnTo>
                  <a:lnTo>
                    <a:pt x="23" y="12"/>
                  </a:lnTo>
                  <a:lnTo>
                    <a:pt x="33" y="21"/>
                  </a:lnTo>
                  <a:lnTo>
                    <a:pt x="42" y="31"/>
                  </a:lnTo>
                  <a:lnTo>
                    <a:pt x="52" y="43"/>
                  </a:lnTo>
                  <a:lnTo>
                    <a:pt x="60" y="54"/>
                  </a:lnTo>
                  <a:lnTo>
                    <a:pt x="69" y="65"/>
                  </a:lnTo>
                  <a:lnTo>
                    <a:pt x="77" y="74"/>
                  </a:ln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5695" name="Freeform 94">
              <a:extLst>
                <a:ext uri="{FF2B5EF4-FFF2-40B4-BE49-F238E27FC236}">
                  <a16:creationId xmlns:a16="http://schemas.microsoft.com/office/drawing/2014/main" id="{C94701F7-03AD-ED9E-5DC8-EC4CF4EBA05B}"/>
                </a:ext>
              </a:extLst>
            </p:cNvPr>
            <p:cNvSpPr>
              <a:spLocks/>
            </p:cNvSpPr>
            <p:nvPr/>
          </p:nvSpPr>
          <p:spPr bwMode="auto">
            <a:xfrm>
              <a:off x="2841" y="3805"/>
              <a:ext cx="186" cy="148"/>
            </a:xfrm>
            <a:custGeom>
              <a:avLst/>
              <a:gdLst>
                <a:gd name="T0" fmla="*/ 0 w 452"/>
                <a:gd name="T1" fmla="*/ 0 h 492"/>
                <a:gd name="T2" fmla="*/ 0 w 452"/>
                <a:gd name="T3" fmla="*/ 0 h 492"/>
                <a:gd name="T4" fmla="*/ 0 w 452"/>
                <a:gd name="T5" fmla="*/ 0 h 492"/>
                <a:gd name="T6" fmla="*/ 0 w 452"/>
                <a:gd name="T7" fmla="*/ 0 h 492"/>
                <a:gd name="T8" fmla="*/ 0 w 452"/>
                <a:gd name="T9" fmla="*/ 0 h 492"/>
                <a:gd name="T10" fmla="*/ 0 w 452"/>
                <a:gd name="T11" fmla="*/ 0 h 492"/>
                <a:gd name="T12" fmla="*/ 0 w 452"/>
                <a:gd name="T13" fmla="*/ 0 h 492"/>
                <a:gd name="T14" fmla="*/ 0 w 452"/>
                <a:gd name="T15" fmla="*/ 0 h 492"/>
                <a:gd name="T16" fmla="*/ 0 w 452"/>
                <a:gd name="T17" fmla="*/ 0 h 492"/>
                <a:gd name="T18" fmla="*/ 0 w 452"/>
                <a:gd name="T19" fmla="*/ 0 h 492"/>
                <a:gd name="T20" fmla="*/ 0 w 452"/>
                <a:gd name="T21" fmla="*/ 0 h 492"/>
                <a:gd name="T22" fmla="*/ 0 w 452"/>
                <a:gd name="T23" fmla="*/ 0 h 492"/>
                <a:gd name="T24" fmla="*/ 0 w 452"/>
                <a:gd name="T25" fmla="*/ 0 h 492"/>
                <a:gd name="T26" fmla="*/ 0 w 452"/>
                <a:gd name="T27" fmla="*/ 0 h 492"/>
                <a:gd name="T28" fmla="*/ 0 w 452"/>
                <a:gd name="T29" fmla="*/ 0 h 492"/>
                <a:gd name="T30" fmla="*/ 0 w 452"/>
                <a:gd name="T31" fmla="*/ 0 h 492"/>
                <a:gd name="T32" fmla="*/ 0 w 452"/>
                <a:gd name="T33" fmla="*/ 0 h 492"/>
                <a:gd name="T34" fmla="*/ 0 w 452"/>
                <a:gd name="T35" fmla="*/ 0 h 492"/>
                <a:gd name="T36" fmla="*/ 0 w 452"/>
                <a:gd name="T37" fmla="*/ 0 h 492"/>
                <a:gd name="T38" fmla="*/ 0 w 452"/>
                <a:gd name="T39" fmla="*/ 0 h 492"/>
                <a:gd name="T40" fmla="*/ 0 w 452"/>
                <a:gd name="T41" fmla="*/ 0 h 492"/>
                <a:gd name="T42" fmla="*/ 0 w 452"/>
                <a:gd name="T43" fmla="*/ 0 h 492"/>
                <a:gd name="T44" fmla="*/ 0 w 452"/>
                <a:gd name="T45" fmla="*/ 0 h 492"/>
                <a:gd name="T46" fmla="*/ 0 w 452"/>
                <a:gd name="T47" fmla="*/ 0 h 492"/>
                <a:gd name="T48" fmla="*/ 0 w 452"/>
                <a:gd name="T49" fmla="*/ 0 h 492"/>
                <a:gd name="T50" fmla="*/ 0 w 452"/>
                <a:gd name="T51" fmla="*/ 0 h 492"/>
                <a:gd name="T52" fmla="*/ 0 w 452"/>
                <a:gd name="T53" fmla="*/ 0 h 492"/>
                <a:gd name="T54" fmla="*/ 0 w 452"/>
                <a:gd name="T55" fmla="*/ 0 h 492"/>
                <a:gd name="T56" fmla="*/ 0 w 452"/>
                <a:gd name="T57" fmla="*/ 0 h 492"/>
                <a:gd name="T58" fmla="*/ 0 w 452"/>
                <a:gd name="T59" fmla="*/ 0 h 492"/>
                <a:gd name="T60" fmla="*/ 0 w 452"/>
                <a:gd name="T61" fmla="*/ 0 h 492"/>
                <a:gd name="T62" fmla="*/ 0 w 452"/>
                <a:gd name="T63" fmla="*/ 0 h 492"/>
                <a:gd name="T64" fmla="*/ 0 w 452"/>
                <a:gd name="T65" fmla="*/ 0 h 492"/>
                <a:gd name="T66" fmla="*/ 0 w 452"/>
                <a:gd name="T67" fmla="*/ 0 h 492"/>
                <a:gd name="T68" fmla="*/ 0 w 452"/>
                <a:gd name="T69" fmla="*/ 0 h 492"/>
                <a:gd name="T70" fmla="*/ 0 w 452"/>
                <a:gd name="T71" fmla="*/ 0 h 492"/>
                <a:gd name="T72" fmla="*/ 0 w 452"/>
                <a:gd name="T73" fmla="*/ 0 h 492"/>
                <a:gd name="T74" fmla="*/ 0 w 452"/>
                <a:gd name="T75" fmla="*/ 0 h 492"/>
                <a:gd name="T76" fmla="*/ 0 w 452"/>
                <a:gd name="T77" fmla="*/ 0 h 492"/>
                <a:gd name="T78" fmla="*/ 0 w 452"/>
                <a:gd name="T79" fmla="*/ 0 h 492"/>
                <a:gd name="T80" fmla="*/ 0 w 452"/>
                <a:gd name="T81" fmla="*/ 0 h 492"/>
                <a:gd name="T82" fmla="*/ 0 w 452"/>
                <a:gd name="T83" fmla="*/ 0 h 492"/>
                <a:gd name="T84" fmla="*/ 0 w 452"/>
                <a:gd name="T85" fmla="*/ 0 h 492"/>
                <a:gd name="T86" fmla="*/ 0 w 452"/>
                <a:gd name="T87" fmla="*/ 0 h 492"/>
                <a:gd name="T88" fmla="*/ 0 w 452"/>
                <a:gd name="T89" fmla="*/ 0 h 492"/>
                <a:gd name="T90" fmla="*/ 0 w 452"/>
                <a:gd name="T91" fmla="*/ 0 h 492"/>
                <a:gd name="T92" fmla="*/ 0 w 452"/>
                <a:gd name="T93" fmla="*/ 0 h 492"/>
                <a:gd name="T94" fmla="*/ 0 w 452"/>
                <a:gd name="T95" fmla="*/ 0 h 492"/>
                <a:gd name="T96" fmla="*/ 0 w 452"/>
                <a:gd name="T97" fmla="*/ 0 h 492"/>
                <a:gd name="T98" fmla="*/ 0 w 452"/>
                <a:gd name="T99" fmla="*/ 0 h 492"/>
                <a:gd name="T100" fmla="*/ 0 w 452"/>
                <a:gd name="T101" fmla="*/ 0 h 492"/>
                <a:gd name="T102" fmla="*/ 0 w 452"/>
                <a:gd name="T103" fmla="*/ 0 h 492"/>
                <a:gd name="T104" fmla="*/ 0 w 452"/>
                <a:gd name="T105" fmla="*/ 0 h 492"/>
                <a:gd name="T106" fmla="*/ 0 w 452"/>
                <a:gd name="T107" fmla="*/ 0 h 492"/>
                <a:gd name="T108" fmla="*/ 0 w 452"/>
                <a:gd name="T109" fmla="*/ 0 h 492"/>
                <a:gd name="T110" fmla="*/ 0 w 452"/>
                <a:gd name="T111" fmla="*/ 0 h 492"/>
                <a:gd name="T112" fmla="*/ 0 w 452"/>
                <a:gd name="T113" fmla="*/ 0 h 492"/>
                <a:gd name="T114" fmla="*/ 0 w 452"/>
                <a:gd name="T115" fmla="*/ 0 h 492"/>
                <a:gd name="T116" fmla="*/ 0 w 452"/>
                <a:gd name="T117" fmla="*/ 0 h 492"/>
                <a:gd name="T118" fmla="*/ 0 w 452"/>
                <a:gd name="T119" fmla="*/ 0 h 492"/>
                <a:gd name="T120" fmla="*/ 0 w 452"/>
                <a:gd name="T121" fmla="*/ 0 h 492"/>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452"/>
                <a:gd name="T184" fmla="*/ 0 h 492"/>
                <a:gd name="T185" fmla="*/ 452 w 452"/>
                <a:gd name="T186" fmla="*/ 492 h 492"/>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452" h="492">
                  <a:moveTo>
                    <a:pt x="452" y="5"/>
                  </a:moveTo>
                  <a:lnTo>
                    <a:pt x="436" y="21"/>
                  </a:lnTo>
                  <a:lnTo>
                    <a:pt x="420" y="37"/>
                  </a:lnTo>
                  <a:lnTo>
                    <a:pt x="405" y="53"/>
                  </a:lnTo>
                  <a:lnTo>
                    <a:pt x="389" y="70"/>
                  </a:lnTo>
                  <a:lnTo>
                    <a:pt x="374" y="87"/>
                  </a:lnTo>
                  <a:lnTo>
                    <a:pt x="359" y="103"/>
                  </a:lnTo>
                  <a:lnTo>
                    <a:pt x="343" y="120"/>
                  </a:lnTo>
                  <a:lnTo>
                    <a:pt x="328" y="136"/>
                  </a:lnTo>
                  <a:lnTo>
                    <a:pt x="313" y="153"/>
                  </a:lnTo>
                  <a:lnTo>
                    <a:pt x="298" y="170"/>
                  </a:lnTo>
                  <a:lnTo>
                    <a:pt x="283" y="186"/>
                  </a:lnTo>
                  <a:lnTo>
                    <a:pt x="268" y="203"/>
                  </a:lnTo>
                  <a:lnTo>
                    <a:pt x="253" y="219"/>
                  </a:lnTo>
                  <a:lnTo>
                    <a:pt x="238" y="235"/>
                  </a:lnTo>
                  <a:lnTo>
                    <a:pt x="222" y="250"/>
                  </a:lnTo>
                  <a:lnTo>
                    <a:pt x="207" y="266"/>
                  </a:lnTo>
                  <a:lnTo>
                    <a:pt x="204" y="277"/>
                  </a:lnTo>
                  <a:lnTo>
                    <a:pt x="198" y="286"/>
                  </a:lnTo>
                  <a:lnTo>
                    <a:pt x="190" y="294"/>
                  </a:lnTo>
                  <a:lnTo>
                    <a:pt x="181" y="301"/>
                  </a:lnTo>
                  <a:lnTo>
                    <a:pt x="171" y="309"/>
                  </a:lnTo>
                  <a:lnTo>
                    <a:pt x="163" y="317"/>
                  </a:lnTo>
                  <a:lnTo>
                    <a:pt x="156" y="326"/>
                  </a:lnTo>
                  <a:lnTo>
                    <a:pt x="153" y="338"/>
                  </a:lnTo>
                  <a:lnTo>
                    <a:pt x="135" y="356"/>
                  </a:lnTo>
                  <a:lnTo>
                    <a:pt x="116" y="375"/>
                  </a:lnTo>
                  <a:lnTo>
                    <a:pt x="98" y="394"/>
                  </a:lnTo>
                  <a:lnTo>
                    <a:pt x="79" y="415"/>
                  </a:lnTo>
                  <a:lnTo>
                    <a:pt x="61" y="434"/>
                  </a:lnTo>
                  <a:lnTo>
                    <a:pt x="42" y="454"/>
                  </a:lnTo>
                  <a:lnTo>
                    <a:pt x="25" y="474"/>
                  </a:lnTo>
                  <a:lnTo>
                    <a:pt x="7" y="492"/>
                  </a:lnTo>
                  <a:lnTo>
                    <a:pt x="0" y="492"/>
                  </a:lnTo>
                  <a:lnTo>
                    <a:pt x="62" y="428"/>
                  </a:lnTo>
                  <a:lnTo>
                    <a:pt x="65" y="431"/>
                  </a:lnTo>
                  <a:lnTo>
                    <a:pt x="85" y="407"/>
                  </a:lnTo>
                  <a:lnTo>
                    <a:pt x="103" y="383"/>
                  </a:lnTo>
                  <a:lnTo>
                    <a:pt x="123" y="358"/>
                  </a:lnTo>
                  <a:lnTo>
                    <a:pt x="144" y="335"/>
                  </a:lnTo>
                  <a:lnTo>
                    <a:pt x="163" y="312"/>
                  </a:lnTo>
                  <a:lnTo>
                    <a:pt x="183" y="289"/>
                  </a:lnTo>
                  <a:lnTo>
                    <a:pt x="204" y="266"/>
                  </a:lnTo>
                  <a:lnTo>
                    <a:pt x="223" y="244"/>
                  </a:lnTo>
                  <a:lnTo>
                    <a:pt x="244" y="221"/>
                  </a:lnTo>
                  <a:lnTo>
                    <a:pt x="264" y="199"/>
                  </a:lnTo>
                  <a:lnTo>
                    <a:pt x="284" y="176"/>
                  </a:lnTo>
                  <a:lnTo>
                    <a:pt x="304" y="155"/>
                  </a:lnTo>
                  <a:lnTo>
                    <a:pt x="325" y="132"/>
                  </a:lnTo>
                  <a:lnTo>
                    <a:pt x="344" y="108"/>
                  </a:lnTo>
                  <a:lnTo>
                    <a:pt x="364" y="85"/>
                  </a:lnTo>
                  <a:lnTo>
                    <a:pt x="383" y="62"/>
                  </a:lnTo>
                  <a:lnTo>
                    <a:pt x="391" y="54"/>
                  </a:lnTo>
                  <a:lnTo>
                    <a:pt x="398" y="45"/>
                  </a:lnTo>
                  <a:lnTo>
                    <a:pt x="405" y="36"/>
                  </a:lnTo>
                  <a:lnTo>
                    <a:pt x="412" y="27"/>
                  </a:lnTo>
                  <a:lnTo>
                    <a:pt x="420" y="19"/>
                  </a:lnTo>
                  <a:lnTo>
                    <a:pt x="428" y="12"/>
                  </a:lnTo>
                  <a:lnTo>
                    <a:pt x="439" y="5"/>
                  </a:lnTo>
                  <a:lnTo>
                    <a:pt x="449" y="0"/>
                  </a:lnTo>
                  <a:lnTo>
                    <a:pt x="452" y="5"/>
                  </a:ln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5696" name="Freeform 95">
              <a:extLst>
                <a:ext uri="{FF2B5EF4-FFF2-40B4-BE49-F238E27FC236}">
                  <a16:creationId xmlns:a16="http://schemas.microsoft.com/office/drawing/2014/main" id="{FFD17122-819D-ACE8-0F83-DF6FD428B67B}"/>
                </a:ext>
              </a:extLst>
            </p:cNvPr>
            <p:cNvSpPr>
              <a:spLocks/>
            </p:cNvSpPr>
            <p:nvPr/>
          </p:nvSpPr>
          <p:spPr bwMode="auto">
            <a:xfrm>
              <a:off x="2345" y="3816"/>
              <a:ext cx="38" cy="55"/>
            </a:xfrm>
            <a:custGeom>
              <a:avLst/>
              <a:gdLst>
                <a:gd name="T0" fmla="*/ 0 w 96"/>
                <a:gd name="T1" fmla="*/ 0 h 184"/>
                <a:gd name="T2" fmla="*/ 0 w 96"/>
                <a:gd name="T3" fmla="*/ 0 h 184"/>
                <a:gd name="T4" fmla="*/ 0 w 96"/>
                <a:gd name="T5" fmla="*/ 0 h 184"/>
                <a:gd name="T6" fmla="*/ 0 w 96"/>
                <a:gd name="T7" fmla="*/ 0 h 184"/>
                <a:gd name="T8" fmla="*/ 0 w 96"/>
                <a:gd name="T9" fmla="*/ 0 h 184"/>
                <a:gd name="T10" fmla="*/ 0 w 96"/>
                <a:gd name="T11" fmla="*/ 0 h 184"/>
                <a:gd name="T12" fmla="*/ 0 w 96"/>
                <a:gd name="T13" fmla="*/ 0 h 184"/>
                <a:gd name="T14" fmla="*/ 0 w 96"/>
                <a:gd name="T15" fmla="*/ 0 h 184"/>
                <a:gd name="T16" fmla="*/ 0 w 96"/>
                <a:gd name="T17" fmla="*/ 0 h 184"/>
                <a:gd name="T18" fmla="*/ 0 w 96"/>
                <a:gd name="T19" fmla="*/ 0 h 184"/>
                <a:gd name="T20" fmla="*/ 0 w 96"/>
                <a:gd name="T21" fmla="*/ 0 h 184"/>
                <a:gd name="T22" fmla="*/ 0 w 96"/>
                <a:gd name="T23" fmla="*/ 0 h 184"/>
                <a:gd name="T24" fmla="*/ 0 w 96"/>
                <a:gd name="T25" fmla="*/ 0 h 184"/>
                <a:gd name="T26" fmla="*/ 0 w 96"/>
                <a:gd name="T27" fmla="*/ 0 h 184"/>
                <a:gd name="T28" fmla="*/ 0 w 96"/>
                <a:gd name="T29" fmla="*/ 0 h 184"/>
                <a:gd name="T30" fmla="*/ 0 w 96"/>
                <a:gd name="T31" fmla="*/ 0 h 184"/>
                <a:gd name="T32" fmla="*/ 0 w 96"/>
                <a:gd name="T33" fmla="*/ 0 h 184"/>
                <a:gd name="T34" fmla="*/ 0 w 96"/>
                <a:gd name="T35" fmla="*/ 0 h 184"/>
                <a:gd name="T36" fmla="*/ 0 w 96"/>
                <a:gd name="T37" fmla="*/ 0 h 184"/>
                <a:gd name="T38" fmla="*/ 0 w 96"/>
                <a:gd name="T39" fmla="*/ 0 h 184"/>
                <a:gd name="T40" fmla="*/ 0 w 96"/>
                <a:gd name="T41" fmla="*/ 0 h 184"/>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96"/>
                <a:gd name="T64" fmla="*/ 0 h 184"/>
                <a:gd name="T65" fmla="*/ 96 w 96"/>
                <a:gd name="T66" fmla="*/ 184 h 184"/>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96" h="184">
                  <a:moveTo>
                    <a:pt x="14" y="1"/>
                  </a:moveTo>
                  <a:lnTo>
                    <a:pt x="22" y="26"/>
                  </a:lnTo>
                  <a:lnTo>
                    <a:pt x="31" y="49"/>
                  </a:lnTo>
                  <a:lnTo>
                    <a:pt x="40" y="72"/>
                  </a:lnTo>
                  <a:lnTo>
                    <a:pt x="52" y="95"/>
                  </a:lnTo>
                  <a:lnTo>
                    <a:pt x="62" y="118"/>
                  </a:lnTo>
                  <a:lnTo>
                    <a:pt x="74" y="140"/>
                  </a:lnTo>
                  <a:lnTo>
                    <a:pt x="84" y="163"/>
                  </a:lnTo>
                  <a:lnTo>
                    <a:pt x="96" y="184"/>
                  </a:lnTo>
                  <a:lnTo>
                    <a:pt x="81" y="165"/>
                  </a:lnTo>
                  <a:lnTo>
                    <a:pt x="67" y="144"/>
                  </a:lnTo>
                  <a:lnTo>
                    <a:pt x="53" y="123"/>
                  </a:lnTo>
                  <a:lnTo>
                    <a:pt x="42" y="100"/>
                  </a:lnTo>
                  <a:lnTo>
                    <a:pt x="30" y="79"/>
                  </a:lnTo>
                  <a:lnTo>
                    <a:pt x="20" y="55"/>
                  </a:lnTo>
                  <a:lnTo>
                    <a:pt x="9" y="32"/>
                  </a:lnTo>
                  <a:lnTo>
                    <a:pt x="0" y="9"/>
                  </a:lnTo>
                  <a:lnTo>
                    <a:pt x="4" y="6"/>
                  </a:lnTo>
                  <a:lnTo>
                    <a:pt x="7" y="3"/>
                  </a:lnTo>
                  <a:lnTo>
                    <a:pt x="10" y="0"/>
                  </a:lnTo>
                  <a:lnTo>
                    <a:pt x="14" y="1"/>
                  </a:ln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5697" name="Freeform 96">
              <a:extLst>
                <a:ext uri="{FF2B5EF4-FFF2-40B4-BE49-F238E27FC236}">
                  <a16:creationId xmlns:a16="http://schemas.microsoft.com/office/drawing/2014/main" id="{38BA7CAA-DAFB-4E1D-8685-A1F34CD041D5}"/>
                </a:ext>
              </a:extLst>
            </p:cNvPr>
            <p:cNvSpPr>
              <a:spLocks/>
            </p:cNvSpPr>
            <p:nvPr/>
          </p:nvSpPr>
          <p:spPr bwMode="auto">
            <a:xfrm>
              <a:off x="2222" y="3817"/>
              <a:ext cx="17" cy="18"/>
            </a:xfrm>
            <a:custGeom>
              <a:avLst/>
              <a:gdLst>
                <a:gd name="T0" fmla="*/ 0 w 41"/>
                <a:gd name="T1" fmla="*/ 0 h 58"/>
                <a:gd name="T2" fmla="*/ 0 w 41"/>
                <a:gd name="T3" fmla="*/ 0 h 58"/>
                <a:gd name="T4" fmla="*/ 0 w 41"/>
                <a:gd name="T5" fmla="*/ 0 h 58"/>
                <a:gd name="T6" fmla="*/ 0 w 41"/>
                <a:gd name="T7" fmla="*/ 0 h 58"/>
                <a:gd name="T8" fmla="*/ 0 w 41"/>
                <a:gd name="T9" fmla="*/ 0 h 58"/>
                <a:gd name="T10" fmla="*/ 0 w 41"/>
                <a:gd name="T11" fmla="*/ 0 h 58"/>
                <a:gd name="T12" fmla="*/ 0 w 41"/>
                <a:gd name="T13" fmla="*/ 0 h 58"/>
                <a:gd name="T14" fmla="*/ 0 w 41"/>
                <a:gd name="T15" fmla="*/ 0 h 58"/>
                <a:gd name="T16" fmla="*/ 0 w 41"/>
                <a:gd name="T17" fmla="*/ 0 h 58"/>
                <a:gd name="T18" fmla="*/ 0 w 41"/>
                <a:gd name="T19" fmla="*/ 0 h 58"/>
                <a:gd name="T20" fmla="*/ 0 w 41"/>
                <a:gd name="T21" fmla="*/ 0 h 58"/>
                <a:gd name="T22" fmla="*/ 0 w 41"/>
                <a:gd name="T23" fmla="*/ 0 h 58"/>
                <a:gd name="T24" fmla="*/ 0 w 41"/>
                <a:gd name="T25" fmla="*/ 0 h 58"/>
                <a:gd name="T26" fmla="*/ 0 w 41"/>
                <a:gd name="T27" fmla="*/ 0 h 58"/>
                <a:gd name="T28" fmla="*/ 0 w 41"/>
                <a:gd name="T29" fmla="*/ 0 h 58"/>
                <a:gd name="T30" fmla="*/ 0 w 41"/>
                <a:gd name="T31" fmla="*/ 0 h 58"/>
                <a:gd name="T32" fmla="*/ 0 w 41"/>
                <a:gd name="T33" fmla="*/ 0 h 58"/>
                <a:gd name="T34" fmla="*/ 0 w 41"/>
                <a:gd name="T35" fmla="*/ 0 h 58"/>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41"/>
                <a:gd name="T55" fmla="*/ 0 h 58"/>
                <a:gd name="T56" fmla="*/ 41 w 41"/>
                <a:gd name="T57" fmla="*/ 58 h 58"/>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41" h="58">
                  <a:moveTo>
                    <a:pt x="41" y="58"/>
                  </a:moveTo>
                  <a:lnTo>
                    <a:pt x="35" y="54"/>
                  </a:lnTo>
                  <a:lnTo>
                    <a:pt x="30" y="49"/>
                  </a:lnTo>
                  <a:lnTo>
                    <a:pt x="24" y="45"/>
                  </a:lnTo>
                  <a:lnTo>
                    <a:pt x="18" y="39"/>
                  </a:lnTo>
                  <a:lnTo>
                    <a:pt x="12" y="32"/>
                  </a:lnTo>
                  <a:lnTo>
                    <a:pt x="8" y="26"/>
                  </a:lnTo>
                  <a:lnTo>
                    <a:pt x="3" y="20"/>
                  </a:lnTo>
                  <a:lnTo>
                    <a:pt x="0" y="14"/>
                  </a:lnTo>
                  <a:lnTo>
                    <a:pt x="7" y="0"/>
                  </a:lnTo>
                  <a:lnTo>
                    <a:pt x="11" y="6"/>
                  </a:lnTo>
                  <a:lnTo>
                    <a:pt x="17" y="11"/>
                  </a:lnTo>
                  <a:lnTo>
                    <a:pt x="22" y="18"/>
                  </a:lnTo>
                  <a:lnTo>
                    <a:pt x="26" y="25"/>
                  </a:lnTo>
                  <a:lnTo>
                    <a:pt x="31" y="33"/>
                  </a:lnTo>
                  <a:lnTo>
                    <a:pt x="34" y="40"/>
                  </a:lnTo>
                  <a:lnTo>
                    <a:pt x="38" y="49"/>
                  </a:lnTo>
                  <a:lnTo>
                    <a:pt x="41" y="58"/>
                  </a:ln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5698" name="Freeform 97">
              <a:extLst>
                <a:ext uri="{FF2B5EF4-FFF2-40B4-BE49-F238E27FC236}">
                  <a16:creationId xmlns:a16="http://schemas.microsoft.com/office/drawing/2014/main" id="{254DBB82-E669-D868-B978-785987DCD30A}"/>
                </a:ext>
              </a:extLst>
            </p:cNvPr>
            <p:cNvSpPr>
              <a:spLocks/>
            </p:cNvSpPr>
            <p:nvPr/>
          </p:nvSpPr>
          <p:spPr bwMode="auto">
            <a:xfrm>
              <a:off x="2187" y="3823"/>
              <a:ext cx="55" cy="47"/>
            </a:xfrm>
            <a:custGeom>
              <a:avLst/>
              <a:gdLst>
                <a:gd name="T0" fmla="*/ 0 w 135"/>
                <a:gd name="T1" fmla="*/ 0 h 157"/>
                <a:gd name="T2" fmla="*/ 0 w 135"/>
                <a:gd name="T3" fmla="*/ 0 h 157"/>
                <a:gd name="T4" fmla="*/ 0 w 135"/>
                <a:gd name="T5" fmla="*/ 0 h 157"/>
                <a:gd name="T6" fmla="*/ 0 w 135"/>
                <a:gd name="T7" fmla="*/ 0 h 157"/>
                <a:gd name="T8" fmla="*/ 0 w 135"/>
                <a:gd name="T9" fmla="*/ 0 h 157"/>
                <a:gd name="T10" fmla="*/ 0 w 135"/>
                <a:gd name="T11" fmla="*/ 0 h 157"/>
                <a:gd name="T12" fmla="*/ 0 w 135"/>
                <a:gd name="T13" fmla="*/ 0 h 157"/>
                <a:gd name="T14" fmla="*/ 0 w 135"/>
                <a:gd name="T15" fmla="*/ 0 h 157"/>
                <a:gd name="T16" fmla="*/ 0 w 135"/>
                <a:gd name="T17" fmla="*/ 0 h 157"/>
                <a:gd name="T18" fmla="*/ 0 w 135"/>
                <a:gd name="T19" fmla="*/ 0 h 157"/>
                <a:gd name="T20" fmla="*/ 0 w 135"/>
                <a:gd name="T21" fmla="*/ 0 h 157"/>
                <a:gd name="T22" fmla="*/ 0 w 135"/>
                <a:gd name="T23" fmla="*/ 0 h 157"/>
                <a:gd name="T24" fmla="*/ 0 w 135"/>
                <a:gd name="T25" fmla="*/ 0 h 157"/>
                <a:gd name="T26" fmla="*/ 0 w 135"/>
                <a:gd name="T27" fmla="*/ 0 h 157"/>
                <a:gd name="T28" fmla="*/ 0 w 135"/>
                <a:gd name="T29" fmla="*/ 0 h 157"/>
                <a:gd name="T30" fmla="*/ 0 w 135"/>
                <a:gd name="T31" fmla="*/ 0 h 157"/>
                <a:gd name="T32" fmla="*/ 0 w 135"/>
                <a:gd name="T33" fmla="*/ 0 h 157"/>
                <a:gd name="T34" fmla="*/ 0 w 135"/>
                <a:gd name="T35" fmla="*/ 0 h 157"/>
                <a:gd name="T36" fmla="*/ 0 w 135"/>
                <a:gd name="T37" fmla="*/ 0 h 157"/>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135"/>
                <a:gd name="T58" fmla="*/ 0 h 157"/>
                <a:gd name="T59" fmla="*/ 135 w 135"/>
                <a:gd name="T60" fmla="*/ 157 h 157"/>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135" h="157">
                  <a:moveTo>
                    <a:pt x="119" y="122"/>
                  </a:moveTo>
                  <a:lnTo>
                    <a:pt x="123" y="128"/>
                  </a:lnTo>
                  <a:lnTo>
                    <a:pt x="126" y="132"/>
                  </a:lnTo>
                  <a:lnTo>
                    <a:pt x="128" y="136"/>
                  </a:lnTo>
                  <a:lnTo>
                    <a:pt x="131" y="140"/>
                  </a:lnTo>
                  <a:lnTo>
                    <a:pt x="133" y="143"/>
                  </a:lnTo>
                  <a:lnTo>
                    <a:pt x="134" y="147"/>
                  </a:lnTo>
                  <a:lnTo>
                    <a:pt x="134" y="151"/>
                  </a:lnTo>
                  <a:lnTo>
                    <a:pt x="135" y="157"/>
                  </a:lnTo>
                  <a:lnTo>
                    <a:pt x="0" y="15"/>
                  </a:lnTo>
                  <a:lnTo>
                    <a:pt x="12" y="0"/>
                  </a:lnTo>
                  <a:lnTo>
                    <a:pt x="25" y="15"/>
                  </a:lnTo>
                  <a:lnTo>
                    <a:pt x="40" y="30"/>
                  </a:lnTo>
                  <a:lnTo>
                    <a:pt x="53" y="46"/>
                  </a:lnTo>
                  <a:lnTo>
                    <a:pt x="68" y="63"/>
                  </a:lnTo>
                  <a:lnTo>
                    <a:pt x="82" y="78"/>
                  </a:lnTo>
                  <a:lnTo>
                    <a:pt x="96" y="94"/>
                  </a:lnTo>
                  <a:lnTo>
                    <a:pt x="109" y="109"/>
                  </a:lnTo>
                  <a:lnTo>
                    <a:pt x="119" y="122"/>
                  </a:ln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5699" name="Freeform 98">
              <a:extLst>
                <a:ext uri="{FF2B5EF4-FFF2-40B4-BE49-F238E27FC236}">
                  <a16:creationId xmlns:a16="http://schemas.microsoft.com/office/drawing/2014/main" id="{C1761FEF-3E82-CAC1-2549-3DBDAB2FE1BB}"/>
                </a:ext>
              </a:extLst>
            </p:cNvPr>
            <p:cNvSpPr>
              <a:spLocks/>
            </p:cNvSpPr>
            <p:nvPr/>
          </p:nvSpPr>
          <p:spPr bwMode="auto">
            <a:xfrm>
              <a:off x="2324" y="3825"/>
              <a:ext cx="75" cy="96"/>
            </a:xfrm>
            <a:custGeom>
              <a:avLst/>
              <a:gdLst>
                <a:gd name="T0" fmla="*/ 0 w 185"/>
                <a:gd name="T1" fmla="*/ 0 h 316"/>
                <a:gd name="T2" fmla="*/ 0 w 185"/>
                <a:gd name="T3" fmla="*/ 0 h 316"/>
                <a:gd name="T4" fmla="*/ 0 w 185"/>
                <a:gd name="T5" fmla="*/ 0 h 316"/>
                <a:gd name="T6" fmla="*/ 0 w 185"/>
                <a:gd name="T7" fmla="*/ 0 h 316"/>
                <a:gd name="T8" fmla="*/ 0 w 185"/>
                <a:gd name="T9" fmla="*/ 0 h 316"/>
                <a:gd name="T10" fmla="*/ 0 w 185"/>
                <a:gd name="T11" fmla="*/ 0 h 316"/>
                <a:gd name="T12" fmla="*/ 0 w 185"/>
                <a:gd name="T13" fmla="*/ 0 h 316"/>
                <a:gd name="T14" fmla="*/ 0 w 185"/>
                <a:gd name="T15" fmla="*/ 0 h 316"/>
                <a:gd name="T16" fmla="*/ 0 w 185"/>
                <a:gd name="T17" fmla="*/ 0 h 316"/>
                <a:gd name="T18" fmla="*/ 0 w 185"/>
                <a:gd name="T19" fmla="*/ 0 h 316"/>
                <a:gd name="T20" fmla="*/ 0 w 185"/>
                <a:gd name="T21" fmla="*/ 0 h 316"/>
                <a:gd name="T22" fmla="*/ 0 w 185"/>
                <a:gd name="T23" fmla="*/ 0 h 316"/>
                <a:gd name="T24" fmla="*/ 0 w 185"/>
                <a:gd name="T25" fmla="*/ 0 h 316"/>
                <a:gd name="T26" fmla="*/ 0 w 185"/>
                <a:gd name="T27" fmla="*/ 0 h 316"/>
                <a:gd name="T28" fmla="*/ 0 w 185"/>
                <a:gd name="T29" fmla="*/ 0 h 316"/>
                <a:gd name="T30" fmla="*/ 0 w 185"/>
                <a:gd name="T31" fmla="*/ 0 h 316"/>
                <a:gd name="T32" fmla="*/ 0 w 185"/>
                <a:gd name="T33" fmla="*/ 0 h 316"/>
                <a:gd name="T34" fmla="*/ 0 w 185"/>
                <a:gd name="T35" fmla="*/ 0 h 316"/>
                <a:gd name="T36" fmla="*/ 0 w 185"/>
                <a:gd name="T37" fmla="*/ 0 h 316"/>
                <a:gd name="T38" fmla="*/ 0 w 185"/>
                <a:gd name="T39" fmla="*/ 0 h 316"/>
                <a:gd name="T40" fmla="*/ 0 w 185"/>
                <a:gd name="T41" fmla="*/ 0 h 316"/>
                <a:gd name="T42" fmla="*/ 0 w 185"/>
                <a:gd name="T43" fmla="*/ 0 h 316"/>
                <a:gd name="T44" fmla="*/ 0 w 185"/>
                <a:gd name="T45" fmla="*/ 0 h 316"/>
                <a:gd name="T46" fmla="*/ 0 w 185"/>
                <a:gd name="T47" fmla="*/ 0 h 316"/>
                <a:gd name="T48" fmla="*/ 0 w 185"/>
                <a:gd name="T49" fmla="*/ 0 h 316"/>
                <a:gd name="T50" fmla="*/ 0 w 185"/>
                <a:gd name="T51" fmla="*/ 0 h 316"/>
                <a:gd name="T52" fmla="*/ 0 w 185"/>
                <a:gd name="T53" fmla="*/ 0 h 316"/>
                <a:gd name="T54" fmla="*/ 0 w 185"/>
                <a:gd name="T55" fmla="*/ 0 h 316"/>
                <a:gd name="T56" fmla="*/ 0 w 185"/>
                <a:gd name="T57" fmla="*/ 0 h 316"/>
                <a:gd name="T58" fmla="*/ 0 w 185"/>
                <a:gd name="T59" fmla="*/ 0 h 316"/>
                <a:gd name="T60" fmla="*/ 0 w 185"/>
                <a:gd name="T61" fmla="*/ 0 h 316"/>
                <a:gd name="T62" fmla="*/ 0 w 185"/>
                <a:gd name="T63" fmla="*/ 0 h 316"/>
                <a:gd name="T64" fmla="*/ 0 w 185"/>
                <a:gd name="T65" fmla="*/ 0 h 316"/>
                <a:gd name="T66" fmla="*/ 0 w 185"/>
                <a:gd name="T67" fmla="*/ 0 h 316"/>
                <a:gd name="T68" fmla="*/ 0 w 185"/>
                <a:gd name="T69" fmla="*/ 0 h 316"/>
                <a:gd name="T70" fmla="*/ 0 w 185"/>
                <a:gd name="T71" fmla="*/ 0 h 316"/>
                <a:gd name="T72" fmla="*/ 0 w 185"/>
                <a:gd name="T73" fmla="*/ 0 h 316"/>
                <a:gd name="T74" fmla="*/ 0 w 185"/>
                <a:gd name="T75" fmla="*/ 0 h 316"/>
                <a:gd name="T76" fmla="*/ 0 w 185"/>
                <a:gd name="T77" fmla="*/ 0 h 316"/>
                <a:gd name="T78" fmla="*/ 0 w 185"/>
                <a:gd name="T79" fmla="*/ 0 h 316"/>
                <a:gd name="T80" fmla="*/ 0 w 185"/>
                <a:gd name="T81" fmla="*/ 0 h 316"/>
                <a:gd name="T82" fmla="*/ 0 w 185"/>
                <a:gd name="T83" fmla="*/ 0 h 316"/>
                <a:gd name="T84" fmla="*/ 0 w 185"/>
                <a:gd name="T85" fmla="*/ 0 h 316"/>
                <a:gd name="T86" fmla="*/ 0 w 185"/>
                <a:gd name="T87" fmla="*/ 0 h 316"/>
                <a:gd name="T88" fmla="*/ 0 w 185"/>
                <a:gd name="T89" fmla="*/ 0 h 316"/>
                <a:gd name="T90" fmla="*/ 0 w 185"/>
                <a:gd name="T91" fmla="*/ 0 h 316"/>
                <a:gd name="T92" fmla="*/ 0 w 185"/>
                <a:gd name="T93" fmla="*/ 0 h 31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185"/>
                <a:gd name="T142" fmla="*/ 0 h 316"/>
                <a:gd name="T143" fmla="*/ 185 w 185"/>
                <a:gd name="T144" fmla="*/ 316 h 31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185" h="316">
                  <a:moveTo>
                    <a:pt x="12" y="0"/>
                  </a:moveTo>
                  <a:lnTo>
                    <a:pt x="25" y="19"/>
                  </a:lnTo>
                  <a:lnTo>
                    <a:pt x="36" y="38"/>
                  </a:lnTo>
                  <a:lnTo>
                    <a:pt x="49" y="58"/>
                  </a:lnTo>
                  <a:lnTo>
                    <a:pt x="60" y="77"/>
                  </a:lnTo>
                  <a:lnTo>
                    <a:pt x="72" y="97"/>
                  </a:lnTo>
                  <a:lnTo>
                    <a:pt x="83" y="117"/>
                  </a:lnTo>
                  <a:lnTo>
                    <a:pt x="95" y="136"/>
                  </a:lnTo>
                  <a:lnTo>
                    <a:pt x="106" y="156"/>
                  </a:lnTo>
                  <a:lnTo>
                    <a:pt x="118" y="175"/>
                  </a:lnTo>
                  <a:lnTo>
                    <a:pt x="128" y="196"/>
                  </a:lnTo>
                  <a:lnTo>
                    <a:pt x="139" y="216"/>
                  </a:lnTo>
                  <a:lnTo>
                    <a:pt x="149" y="236"/>
                  </a:lnTo>
                  <a:lnTo>
                    <a:pt x="158" y="256"/>
                  </a:lnTo>
                  <a:lnTo>
                    <a:pt x="167" y="276"/>
                  </a:lnTo>
                  <a:lnTo>
                    <a:pt x="177" y="296"/>
                  </a:lnTo>
                  <a:lnTo>
                    <a:pt x="185" y="316"/>
                  </a:lnTo>
                  <a:lnTo>
                    <a:pt x="185" y="314"/>
                  </a:lnTo>
                  <a:lnTo>
                    <a:pt x="181" y="310"/>
                  </a:lnTo>
                  <a:lnTo>
                    <a:pt x="178" y="304"/>
                  </a:lnTo>
                  <a:lnTo>
                    <a:pt x="172" y="299"/>
                  </a:lnTo>
                  <a:lnTo>
                    <a:pt x="167" y="292"/>
                  </a:lnTo>
                  <a:lnTo>
                    <a:pt x="163" y="285"/>
                  </a:lnTo>
                  <a:lnTo>
                    <a:pt x="162" y="277"/>
                  </a:lnTo>
                  <a:lnTo>
                    <a:pt x="162" y="269"/>
                  </a:lnTo>
                  <a:lnTo>
                    <a:pt x="150" y="263"/>
                  </a:lnTo>
                  <a:lnTo>
                    <a:pt x="155" y="258"/>
                  </a:lnTo>
                  <a:lnTo>
                    <a:pt x="143" y="243"/>
                  </a:lnTo>
                  <a:lnTo>
                    <a:pt x="133" y="228"/>
                  </a:lnTo>
                  <a:lnTo>
                    <a:pt x="123" y="213"/>
                  </a:lnTo>
                  <a:lnTo>
                    <a:pt x="113" y="198"/>
                  </a:lnTo>
                  <a:lnTo>
                    <a:pt x="104" y="182"/>
                  </a:lnTo>
                  <a:lnTo>
                    <a:pt x="95" y="167"/>
                  </a:lnTo>
                  <a:lnTo>
                    <a:pt x="87" y="151"/>
                  </a:lnTo>
                  <a:lnTo>
                    <a:pt x="79" y="135"/>
                  </a:lnTo>
                  <a:lnTo>
                    <a:pt x="70" y="120"/>
                  </a:lnTo>
                  <a:lnTo>
                    <a:pt x="61" y="104"/>
                  </a:lnTo>
                  <a:lnTo>
                    <a:pt x="52" y="89"/>
                  </a:lnTo>
                  <a:lnTo>
                    <a:pt x="43" y="73"/>
                  </a:lnTo>
                  <a:lnTo>
                    <a:pt x="34" y="58"/>
                  </a:lnTo>
                  <a:lnTo>
                    <a:pt x="23" y="43"/>
                  </a:lnTo>
                  <a:lnTo>
                    <a:pt x="13" y="28"/>
                  </a:lnTo>
                  <a:lnTo>
                    <a:pt x="2" y="13"/>
                  </a:lnTo>
                  <a:lnTo>
                    <a:pt x="0" y="7"/>
                  </a:lnTo>
                  <a:lnTo>
                    <a:pt x="3" y="3"/>
                  </a:lnTo>
                  <a:lnTo>
                    <a:pt x="6" y="0"/>
                  </a:lnTo>
                  <a:lnTo>
                    <a:pt x="12" y="0"/>
                  </a:ln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5700" name="Freeform 99">
              <a:extLst>
                <a:ext uri="{FF2B5EF4-FFF2-40B4-BE49-F238E27FC236}">
                  <a16:creationId xmlns:a16="http://schemas.microsoft.com/office/drawing/2014/main" id="{84311EDF-30A8-F8A8-F844-8742A40C353D}"/>
                </a:ext>
              </a:extLst>
            </p:cNvPr>
            <p:cNvSpPr>
              <a:spLocks/>
            </p:cNvSpPr>
            <p:nvPr/>
          </p:nvSpPr>
          <p:spPr bwMode="auto">
            <a:xfrm>
              <a:off x="2173" y="3829"/>
              <a:ext cx="91" cy="73"/>
            </a:xfrm>
            <a:custGeom>
              <a:avLst/>
              <a:gdLst>
                <a:gd name="T0" fmla="*/ 0 w 222"/>
                <a:gd name="T1" fmla="*/ 0 h 242"/>
                <a:gd name="T2" fmla="*/ 0 w 222"/>
                <a:gd name="T3" fmla="*/ 0 h 242"/>
                <a:gd name="T4" fmla="*/ 0 w 222"/>
                <a:gd name="T5" fmla="*/ 0 h 242"/>
                <a:gd name="T6" fmla="*/ 0 w 222"/>
                <a:gd name="T7" fmla="*/ 0 h 242"/>
                <a:gd name="T8" fmla="*/ 0 w 222"/>
                <a:gd name="T9" fmla="*/ 0 h 242"/>
                <a:gd name="T10" fmla="*/ 0 w 222"/>
                <a:gd name="T11" fmla="*/ 0 h 242"/>
                <a:gd name="T12" fmla="*/ 0 w 222"/>
                <a:gd name="T13" fmla="*/ 0 h 242"/>
                <a:gd name="T14" fmla="*/ 0 w 222"/>
                <a:gd name="T15" fmla="*/ 0 h 242"/>
                <a:gd name="T16" fmla="*/ 0 w 222"/>
                <a:gd name="T17" fmla="*/ 0 h 242"/>
                <a:gd name="T18" fmla="*/ 0 w 222"/>
                <a:gd name="T19" fmla="*/ 0 h 242"/>
                <a:gd name="T20" fmla="*/ 0 w 222"/>
                <a:gd name="T21" fmla="*/ 0 h 242"/>
                <a:gd name="T22" fmla="*/ 0 w 222"/>
                <a:gd name="T23" fmla="*/ 0 h 242"/>
                <a:gd name="T24" fmla="*/ 0 w 222"/>
                <a:gd name="T25" fmla="*/ 0 h 242"/>
                <a:gd name="T26" fmla="*/ 0 w 222"/>
                <a:gd name="T27" fmla="*/ 0 h 242"/>
                <a:gd name="T28" fmla="*/ 0 w 222"/>
                <a:gd name="T29" fmla="*/ 0 h 242"/>
                <a:gd name="T30" fmla="*/ 0 w 222"/>
                <a:gd name="T31" fmla="*/ 0 h 242"/>
                <a:gd name="T32" fmla="*/ 0 w 222"/>
                <a:gd name="T33" fmla="*/ 0 h 242"/>
                <a:gd name="T34" fmla="*/ 0 w 222"/>
                <a:gd name="T35" fmla="*/ 0 h 242"/>
                <a:gd name="T36" fmla="*/ 0 w 222"/>
                <a:gd name="T37" fmla="*/ 0 h 242"/>
                <a:gd name="T38" fmla="*/ 0 w 222"/>
                <a:gd name="T39" fmla="*/ 0 h 242"/>
                <a:gd name="T40" fmla="*/ 0 w 222"/>
                <a:gd name="T41" fmla="*/ 0 h 242"/>
                <a:gd name="T42" fmla="*/ 0 w 222"/>
                <a:gd name="T43" fmla="*/ 0 h 242"/>
                <a:gd name="T44" fmla="*/ 0 w 222"/>
                <a:gd name="T45" fmla="*/ 0 h 242"/>
                <a:gd name="T46" fmla="*/ 0 w 222"/>
                <a:gd name="T47" fmla="*/ 0 h 242"/>
                <a:gd name="T48" fmla="*/ 0 w 222"/>
                <a:gd name="T49" fmla="*/ 0 h 242"/>
                <a:gd name="T50" fmla="*/ 0 w 222"/>
                <a:gd name="T51" fmla="*/ 0 h 242"/>
                <a:gd name="T52" fmla="*/ 0 w 222"/>
                <a:gd name="T53" fmla="*/ 0 h 242"/>
                <a:gd name="T54" fmla="*/ 0 w 222"/>
                <a:gd name="T55" fmla="*/ 0 h 242"/>
                <a:gd name="T56" fmla="*/ 0 w 222"/>
                <a:gd name="T57" fmla="*/ 0 h 242"/>
                <a:gd name="T58" fmla="*/ 0 w 222"/>
                <a:gd name="T59" fmla="*/ 0 h 242"/>
                <a:gd name="T60" fmla="*/ 0 w 222"/>
                <a:gd name="T61" fmla="*/ 0 h 242"/>
                <a:gd name="T62" fmla="*/ 0 w 222"/>
                <a:gd name="T63" fmla="*/ 0 h 242"/>
                <a:gd name="T64" fmla="*/ 0 w 222"/>
                <a:gd name="T65" fmla="*/ 0 h 242"/>
                <a:gd name="T66" fmla="*/ 0 w 222"/>
                <a:gd name="T67" fmla="*/ 0 h 242"/>
                <a:gd name="T68" fmla="*/ 0 w 222"/>
                <a:gd name="T69" fmla="*/ 0 h 242"/>
                <a:gd name="T70" fmla="*/ 0 w 222"/>
                <a:gd name="T71" fmla="*/ 0 h 242"/>
                <a:gd name="T72" fmla="*/ 0 w 222"/>
                <a:gd name="T73" fmla="*/ 0 h 242"/>
                <a:gd name="T74" fmla="*/ 0 w 222"/>
                <a:gd name="T75" fmla="*/ 0 h 242"/>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222"/>
                <a:gd name="T115" fmla="*/ 0 h 242"/>
                <a:gd name="T116" fmla="*/ 222 w 222"/>
                <a:gd name="T117" fmla="*/ 242 h 242"/>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222" h="242">
                  <a:moveTo>
                    <a:pt x="169" y="180"/>
                  </a:moveTo>
                  <a:lnTo>
                    <a:pt x="175" y="179"/>
                  </a:lnTo>
                  <a:lnTo>
                    <a:pt x="177" y="182"/>
                  </a:lnTo>
                  <a:lnTo>
                    <a:pt x="178" y="188"/>
                  </a:lnTo>
                  <a:lnTo>
                    <a:pt x="181" y="192"/>
                  </a:lnTo>
                  <a:lnTo>
                    <a:pt x="189" y="197"/>
                  </a:lnTo>
                  <a:lnTo>
                    <a:pt x="195" y="202"/>
                  </a:lnTo>
                  <a:lnTo>
                    <a:pt x="200" y="208"/>
                  </a:lnTo>
                  <a:lnTo>
                    <a:pt x="205" y="215"/>
                  </a:lnTo>
                  <a:lnTo>
                    <a:pt x="209" y="222"/>
                  </a:lnTo>
                  <a:lnTo>
                    <a:pt x="214" y="229"/>
                  </a:lnTo>
                  <a:lnTo>
                    <a:pt x="218" y="236"/>
                  </a:lnTo>
                  <a:lnTo>
                    <a:pt x="222" y="242"/>
                  </a:lnTo>
                  <a:lnTo>
                    <a:pt x="207" y="227"/>
                  </a:lnTo>
                  <a:lnTo>
                    <a:pt x="193" y="212"/>
                  </a:lnTo>
                  <a:lnTo>
                    <a:pt x="178" y="197"/>
                  </a:lnTo>
                  <a:lnTo>
                    <a:pt x="163" y="183"/>
                  </a:lnTo>
                  <a:lnTo>
                    <a:pt x="150" y="168"/>
                  </a:lnTo>
                  <a:lnTo>
                    <a:pt x="135" y="154"/>
                  </a:lnTo>
                  <a:lnTo>
                    <a:pt x="120" y="140"/>
                  </a:lnTo>
                  <a:lnTo>
                    <a:pt x="106" y="126"/>
                  </a:lnTo>
                  <a:lnTo>
                    <a:pt x="92" y="112"/>
                  </a:lnTo>
                  <a:lnTo>
                    <a:pt x="78" y="97"/>
                  </a:lnTo>
                  <a:lnTo>
                    <a:pt x="64" y="83"/>
                  </a:lnTo>
                  <a:lnTo>
                    <a:pt x="51" y="68"/>
                  </a:lnTo>
                  <a:lnTo>
                    <a:pt x="37" y="53"/>
                  </a:lnTo>
                  <a:lnTo>
                    <a:pt x="24" y="38"/>
                  </a:lnTo>
                  <a:lnTo>
                    <a:pt x="11" y="23"/>
                  </a:lnTo>
                  <a:lnTo>
                    <a:pt x="0" y="7"/>
                  </a:lnTo>
                  <a:lnTo>
                    <a:pt x="11" y="0"/>
                  </a:lnTo>
                  <a:lnTo>
                    <a:pt x="33" y="22"/>
                  </a:lnTo>
                  <a:lnTo>
                    <a:pt x="55" y="44"/>
                  </a:lnTo>
                  <a:lnTo>
                    <a:pt x="76" y="64"/>
                  </a:lnTo>
                  <a:lnTo>
                    <a:pt x="97" y="86"/>
                  </a:lnTo>
                  <a:lnTo>
                    <a:pt x="116" y="108"/>
                  </a:lnTo>
                  <a:lnTo>
                    <a:pt x="135" y="131"/>
                  </a:lnTo>
                  <a:lnTo>
                    <a:pt x="153" y="154"/>
                  </a:lnTo>
                  <a:lnTo>
                    <a:pt x="169" y="180"/>
                  </a:ln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5701" name="Freeform 100">
              <a:extLst>
                <a:ext uri="{FF2B5EF4-FFF2-40B4-BE49-F238E27FC236}">
                  <a16:creationId xmlns:a16="http://schemas.microsoft.com/office/drawing/2014/main" id="{56DEE518-19B2-9797-52EB-B316E190F122}"/>
                </a:ext>
              </a:extLst>
            </p:cNvPr>
            <p:cNvSpPr>
              <a:spLocks/>
            </p:cNvSpPr>
            <p:nvPr/>
          </p:nvSpPr>
          <p:spPr bwMode="auto">
            <a:xfrm>
              <a:off x="2151" y="3837"/>
              <a:ext cx="189" cy="147"/>
            </a:xfrm>
            <a:custGeom>
              <a:avLst/>
              <a:gdLst>
                <a:gd name="T0" fmla="*/ 0 w 461"/>
                <a:gd name="T1" fmla="*/ 0 h 489"/>
                <a:gd name="T2" fmla="*/ 0 w 461"/>
                <a:gd name="T3" fmla="*/ 0 h 489"/>
                <a:gd name="T4" fmla="*/ 0 w 461"/>
                <a:gd name="T5" fmla="*/ 0 h 489"/>
                <a:gd name="T6" fmla="*/ 0 w 461"/>
                <a:gd name="T7" fmla="*/ 0 h 489"/>
                <a:gd name="T8" fmla="*/ 0 w 461"/>
                <a:gd name="T9" fmla="*/ 0 h 489"/>
                <a:gd name="T10" fmla="*/ 0 w 461"/>
                <a:gd name="T11" fmla="*/ 0 h 489"/>
                <a:gd name="T12" fmla="*/ 0 w 461"/>
                <a:gd name="T13" fmla="*/ 0 h 489"/>
                <a:gd name="T14" fmla="*/ 0 w 461"/>
                <a:gd name="T15" fmla="*/ 0 h 489"/>
                <a:gd name="T16" fmla="*/ 0 w 461"/>
                <a:gd name="T17" fmla="*/ 0 h 489"/>
                <a:gd name="T18" fmla="*/ 0 w 461"/>
                <a:gd name="T19" fmla="*/ 0 h 489"/>
                <a:gd name="T20" fmla="*/ 0 w 461"/>
                <a:gd name="T21" fmla="*/ 0 h 489"/>
                <a:gd name="T22" fmla="*/ 0 w 461"/>
                <a:gd name="T23" fmla="*/ 0 h 489"/>
                <a:gd name="T24" fmla="*/ 0 w 461"/>
                <a:gd name="T25" fmla="*/ 0 h 489"/>
                <a:gd name="T26" fmla="*/ 0 w 461"/>
                <a:gd name="T27" fmla="*/ 0 h 489"/>
                <a:gd name="T28" fmla="*/ 0 w 461"/>
                <a:gd name="T29" fmla="*/ 0 h 489"/>
                <a:gd name="T30" fmla="*/ 0 w 461"/>
                <a:gd name="T31" fmla="*/ 0 h 489"/>
                <a:gd name="T32" fmla="*/ 0 w 461"/>
                <a:gd name="T33" fmla="*/ 0 h 489"/>
                <a:gd name="T34" fmla="*/ 0 w 461"/>
                <a:gd name="T35" fmla="*/ 0 h 489"/>
                <a:gd name="T36" fmla="*/ 0 w 461"/>
                <a:gd name="T37" fmla="*/ 0 h 489"/>
                <a:gd name="T38" fmla="*/ 0 w 461"/>
                <a:gd name="T39" fmla="*/ 0 h 489"/>
                <a:gd name="T40" fmla="*/ 0 w 461"/>
                <a:gd name="T41" fmla="*/ 0 h 489"/>
                <a:gd name="T42" fmla="*/ 0 w 461"/>
                <a:gd name="T43" fmla="*/ 0 h 489"/>
                <a:gd name="T44" fmla="*/ 0 w 461"/>
                <a:gd name="T45" fmla="*/ 0 h 489"/>
                <a:gd name="T46" fmla="*/ 0 w 461"/>
                <a:gd name="T47" fmla="*/ 0 h 489"/>
                <a:gd name="T48" fmla="*/ 0 w 461"/>
                <a:gd name="T49" fmla="*/ 0 h 489"/>
                <a:gd name="T50" fmla="*/ 0 w 461"/>
                <a:gd name="T51" fmla="*/ 0 h 489"/>
                <a:gd name="T52" fmla="*/ 0 w 461"/>
                <a:gd name="T53" fmla="*/ 0 h 489"/>
                <a:gd name="T54" fmla="*/ 0 w 461"/>
                <a:gd name="T55" fmla="*/ 0 h 489"/>
                <a:gd name="T56" fmla="*/ 0 w 461"/>
                <a:gd name="T57" fmla="*/ 0 h 489"/>
                <a:gd name="T58" fmla="*/ 0 w 461"/>
                <a:gd name="T59" fmla="*/ 0 h 489"/>
                <a:gd name="T60" fmla="*/ 0 w 461"/>
                <a:gd name="T61" fmla="*/ 0 h 489"/>
                <a:gd name="T62" fmla="*/ 0 w 461"/>
                <a:gd name="T63" fmla="*/ 0 h 489"/>
                <a:gd name="T64" fmla="*/ 0 w 461"/>
                <a:gd name="T65" fmla="*/ 0 h 489"/>
                <a:gd name="T66" fmla="*/ 0 w 461"/>
                <a:gd name="T67" fmla="*/ 0 h 489"/>
                <a:gd name="T68" fmla="*/ 0 w 461"/>
                <a:gd name="T69" fmla="*/ 0 h 489"/>
                <a:gd name="T70" fmla="*/ 0 w 461"/>
                <a:gd name="T71" fmla="*/ 0 h 489"/>
                <a:gd name="T72" fmla="*/ 0 w 461"/>
                <a:gd name="T73" fmla="*/ 0 h 489"/>
                <a:gd name="T74" fmla="*/ 0 w 461"/>
                <a:gd name="T75" fmla="*/ 0 h 489"/>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461"/>
                <a:gd name="T115" fmla="*/ 0 h 489"/>
                <a:gd name="T116" fmla="*/ 461 w 461"/>
                <a:gd name="T117" fmla="*/ 489 h 489"/>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461" h="489">
                  <a:moveTo>
                    <a:pt x="168" y="159"/>
                  </a:moveTo>
                  <a:lnTo>
                    <a:pt x="186" y="174"/>
                  </a:lnTo>
                  <a:lnTo>
                    <a:pt x="206" y="192"/>
                  </a:lnTo>
                  <a:lnTo>
                    <a:pt x="226" y="209"/>
                  </a:lnTo>
                  <a:lnTo>
                    <a:pt x="245" y="226"/>
                  </a:lnTo>
                  <a:lnTo>
                    <a:pt x="262" y="244"/>
                  </a:lnTo>
                  <a:lnTo>
                    <a:pt x="280" y="264"/>
                  </a:lnTo>
                  <a:lnTo>
                    <a:pt x="295" y="284"/>
                  </a:lnTo>
                  <a:lnTo>
                    <a:pt x="307" y="304"/>
                  </a:lnTo>
                  <a:lnTo>
                    <a:pt x="295" y="308"/>
                  </a:lnTo>
                  <a:lnTo>
                    <a:pt x="310" y="326"/>
                  </a:lnTo>
                  <a:lnTo>
                    <a:pt x="326" y="346"/>
                  </a:lnTo>
                  <a:lnTo>
                    <a:pt x="343" y="364"/>
                  </a:lnTo>
                  <a:lnTo>
                    <a:pt x="362" y="383"/>
                  </a:lnTo>
                  <a:lnTo>
                    <a:pt x="380" y="400"/>
                  </a:lnTo>
                  <a:lnTo>
                    <a:pt x="398" y="417"/>
                  </a:lnTo>
                  <a:lnTo>
                    <a:pt x="416" y="435"/>
                  </a:lnTo>
                  <a:lnTo>
                    <a:pt x="433" y="451"/>
                  </a:lnTo>
                  <a:lnTo>
                    <a:pt x="461" y="489"/>
                  </a:lnTo>
                  <a:lnTo>
                    <a:pt x="433" y="462"/>
                  </a:lnTo>
                  <a:lnTo>
                    <a:pt x="405" y="436"/>
                  </a:lnTo>
                  <a:lnTo>
                    <a:pt x="379" y="409"/>
                  </a:lnTo>
                  <a:lnTo>
                    <a:pt x="350" y="383"/>
                  </a:lnTo>
                  <a:lnTo>
                    <a:pt x="322" y="357"/>
                  </a:lnTo>
                  <a:lnTo>
                    <a:pt x="295" y="332"/>
                  </a:lnTo>
                  <a:lnTo>
                    <a:pt x="266" y="307"/>
                  </a:lnTo>
                  <a:lnTo>
                    <a:pt x="238" y="281"/>
                  </a:lnTo>
                  <a:lnTo>
                    <a:pt x="210" y="256"/>
                  </a:lnTo>
                  <a:lnTo>
                    <a:pt x="181" y="230"/>
                  </a:lnTo>
                  <a:lnTo>
                    <a:pt x="152" y="204"/>
                  </a:lnTo>
                  <a:lnTo>
                    <a:pt x="123" y="179"/>
                  </a:lnTo>
                  <a:lnTo>
                    <a:pt x="94" y="154"/>
                  </a:lnTo>
                  <a:lnTo>
                    <a:pt x="66" y="127"/>
                  </a:lnTo>
                  <a:lnTo>
                    <a:pt x="36" y="101"/>
                  </a:lnTo>
                  <a:lnTo>
                    <a:pt x="7" y="74"/>
                  </a:lnTo>
                  <a:lnTo>
                    <a:pt x="26" y="80"/>
                  </a:lnTo>
                  <a:lnTo>
                    <a:pt x="46" y="89"/>
                  </a:lnTo>
                  <a:lnTo>
                    <a:pt x="63" y="103"/>
                  </a:lnTo>
                  <a:lnTo>
                    <a:pt x="82" y="118"/>
                  </a:lnTo>
                  <a:lnTo>
                    <a:pt x="98" y="135"/>
                  </a:lnTo>
                  <a:lnTo>
                    <a:pt x="115" y="151"/>
                  </a:lnTo>
                  <a:lnTo>
                    <a:pt x="131" y="167"/>
                  </a:lnTo>
                  <a:lnTo>
                    <a:pt x="148" y="181"/>
                  </a:lnTo>
                  <a:lnTo>
                    <a:pt x="166" y="194"/>
                  </a:lnTo>
                  <a:lnTo>
                    <a:pt x="183" y="208"/>
                  </a:lnTo>
                  <a:lnTo>
                    <a:pt x="199" y="224"/>
                  </a:lnTo>
                  <a:lnTo>
                    <a:pt x="214" y="240"/>
                  </a:lnTo>
                  <a:lnTo>
                    <a:pt x="229" y="255"/>
                  </a:lnTo>
                  <a:lnTo>
                    <a:pt x="245" y="269"/>
                  </a:lnTo>
                  <a:lnTo>
                    <a:pt x="262" y="279"/>
                  </a:lnTo>
                  <a:lnTo>
                    <a:pt x="280" y="286"/>
                  </a:lnTo>
                  <a:lnTo>
                    <a:pt x="262" y="269"/>
                  </a:lnTo>
                  <a:lnTo>
                    <a:pt x="245" y="251"/>
                  </a:lnTo>
                  <a:lnTo>
                    <a:pt x="228" y="234"/>
                  </a:lnTo>
                  <a:lnTo>
                    <a:pt x="211" y="217"/>
                  </a:lnTo>
                  <a:lnTo>
                    <a:pt x="193" y="200"/>
                  </a:lnTo>
                  <a:lnTo>
                    <a:pt x="176" y="182"/>
                  </a:lnTo>
                  <a:lnTo>
                    <a:pt x="158" y="165"/>
                  </a:lnTo>
                  <a:lnTo>
                    <a:pt x="140" y="148"/>
                  </a:lnTo>
                  <a:lnTo>
                    <a:pt x="122" y="130"/>
                  </a:lnTo>
                  <a:lnTo>
                    <a:pt x="105" y="113"/>
                  </a:lnTo>
                  <a:lnTo>
                    <a:pt x="87" y="97"/>
                  </a:lnTo>
                  <a:lnTo>
                    <a:pt x="69" y="80"/>
                  </a:lnTo>
                  <a:lnTo>
                    <a:pt x="52" y="64"/>
                  </a:lnTo>
                  <a:lnTo>
                    <a:pt x="34" y="46"/>
                  </a:lnTo>
                  <a:lnTo>
                    <a:pt x="17" y="29"/>
                  </a:lnTo>
                  <a:lnTo>
                    <a:pt x="0" y="13"/>
                  </a:lnTo>
                  <a:lnTo>
                    <a:pt x="11" y="0"/>
                  </a:lnTo>
                  <a:lnTo>
                    <a:pt x="34" y="20"/>
                  </a:lnTo>
                  <a:lnTo>
                    <a:pt x="56" y="39"/>
                  </a:lnTo>
                  <a:lnTo>
                    <a:pt x="77" y="58"/>
                  </a:lnTo>
                  <a:lnTo>
                    <a:pt x="97" y="76"/>
                  </a:lnTo>
                  <a:lnTo>
                    <a:pt x="116" y="96"/>
                  </a:lnTo>
                  <a:lnTo>
                    <a:pt x="135" y="117"/>
                  </a:lnTo>
                  <a:lnTo>
                    <a:pt x="152" y="137"/>
                  </a:lnTo>
                  <a:lnTo>
                    <a:pt x="168" y="159"/>
                  </a:ln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5702" name="Freeform 101">
              <a:extLst>
                <a:ext uri="{FF2B5EF4-FFF2-40B4-BE49-F238E27FC236}">
                  <a16:creationId xmlns:a16="http://schemas.microsoft.com/office/drawing/2014/main" id="{FDFE838D-61B8-EC8A-9183-BBA0EA3348D7}"/>
                </a:ext>
              </a:extLst>
            </p:cNvPr>
            <p:cNvSpPr>
              <a:spLocks/>
            </p:cNvSpPr>
            <p:nvPr/>
          </p:nvSpPr>
          <p:spPr bwMode="auto">
            <a:xfrm>
              <a:off x="2311" y="3839"/>
              <a:ext cx="57" cy="74"/>
            </a:xfrm>
            <a:custGeom>
              <a:avLst/>
              <a:gdLst>
                <a:gd name="T0" fmla="*/ 0 w 140"/>
                <a:gd name="T1" fmla="*/ 0 h 247"/>
                <a:gd name="T2" fmla="*/ 0 w 140"/>
                <a:gd name="T3" fmla="*/ 0 h 247"/>
                <a:gd name="T4" fmla="*/ 0 w 140"/>
                <a:gd name="T5" fmla="*/ 0 h 247"/>
                <a:gd name="T6" fmla="*/ 0 w 140"/>
                <a:gd name="T7" fmla="*/ 0 h 247"/>
                <a:gd name="T8" fmla="*/ 0 w 140"/>
                <a:gd name="T9" fmla="*/ 0 h 247"/>
                <a:gd name="T10" fmla="*/ 0 w 140"/>
                <a:gd name="T11" fmla="*/ 0 h 247"/>
                <a:gd name="T12" fmla="*/ 0 w 140"/>
                <a:gd name="T13" fmla="*/ 0 h 247"/>
                <a:gd name="T14" fmla="*/ 0 w 140"/>
                <a:gd name="T15" fmla="*/ 0 h 247"/>
                <a:gd name="T16" fmla="*/ 0 w 140"/>
                <a:gd name="T17" fmla="*/ 0 h 247"/>
                <a:gd name="T18" fmla="*/ 0 w 140"/>
                <a:gd name="T19" fmla="*/ 0 h 247"/>
                <a:gd name="T20" fmla="*/ 0 w 140"/>
                <a:gd name="T21" fmla="*/ 0 h 247"/>
                <a:gd name="T22" fmla="*/ 0 w 140"/>
                <a:gd name="T23" fmla="*/ 0 h 247"/>
                <a:gd name="T24" fmla="*/ 0 w 140"/>
                <a:gd name="T25" fmla="*/ 0 h 247"/>
                <a:gd name="T26" fmla="*/ 0 w 140"/>
                <a:gd name="T27" fmla="*/ 0 h 247"/>
                <a:gd name="T28" fmla="*/ 0 w 140"/>
                <a:gd name="T29" fmla="*/ 0 h 247"/>
                <a:gd name="T30" fmla="*/ 0 w 140"/>
                <a:gd name="T31" fmla="*/ 0 h 247"/>
                <a:gd name="T32" fmla="*/ 0 w 140"/>
                <a:gd name="T33" fmla="*/ 0 h 247"/>
                <a:gd name="T34" fmla="*/ 0 w 140"/>
                <a:gd name="T35" fmla="*/ 0 h 247"/>
                <a:gd name="T36" fmla="*/ 0 w 140"/>
                <a:gd name="T37" fmla="*/ 0 h 247"/>
                <a:gd name="T38" fmla="*/ 0 w 140"/>
                <a:gd name="T39" fmla="*/ 0 h 247"/>
                <a:gd name="T40" fmla="*/ 0 w 140"/>
                <a:gd name="T41" fmla="*/ 0 h 247"/>
                <a:gd name="T42" fmla="*/ 0 w 140"/>
                <a:gd name="T43" fmla="*/ 0 h 247"/>
                <a:gd name="T44" fmla="*/ 0 w 140"/>
                <a:gd name="T45" fmla="*/ 0 h 247"/>
                <a:gd name="T46" fmla="*/ 0 w 140"/>
                <a:gd name="T47" fmla="*/ 0 h 247"/>
                <a:gd name="T48" fmla="*/ 0 w 140"/>
                <a:gd name="T49" fmla="*/ 0 h 247"/>
                <a:gd name="T50" fmla="*/ 0 w 140"/>
                <a:gd name="T51" fmla="*/ 0 h 247"/>
                <a:gd name="T52" fmla="*/ 0 w 140"/>
                <a:gd name="T53" fmla="*/ 0 h 247"/>
                <a:gd name="T54" fmla="*/ 0 w 140"/>
                <a:gd name="T55" fmla="*/ 0 h 247"/>
                <a:gd name="T56" fmla="*/ 0 w 140"/>
                <a:gd name="T57" fmla="*/ 0 h 247"/>
                <a:gd name="T58" fmla="*/ 0 w 140"/>
                <a:gd name="T59" fmla="*/ 0 h 247"/>
                <a:gd name="T60" fmla="*/ 0 w 140"/>
                <a:gd name="T61" fmla="*/ 0 h 247"/>
                <a:gd name="T62" fmla="*/ 0 w 140"/>
                <a:gd name="T63" fmla="*/ 0 h 247"/>
                <a:gd name="T64" fmla="*/ 0 w 140"/>
                <a:gd name="T65" fmla="*/ 0 h 247"/>
                <a:gd name="T66" fmla="*/ 0 w 140"/>
                <a:gd name="T67" fmla="*/ 0 h 247"/>
                <a:gd name="T68" fmla="*/ 0 w 140"/>
                <a:gd name="T69" fmla="*/ 0 h 247"/>
                <a:gd name="T70" fmla="*/ 0 w 140"/>
                <a:gd name="T71" fmla="*/ 0 h 247"/>
                <a:gd name="T72" fmla="*/ 0 w 140"/>
                <a:gd name="T73" fmla="*/ 0 h 247"/>
                <a:gd name="T74" fmla="*/ 0 w 140"/>
                <a:gd name="T75" fmla="*/ 0 h 247"/>
                <a:gd name="T76" fmla="*/ 0 w 140"/>
                <a:gd name="T77" fmla="*/ 0 h 247"/>
                <a:gd name="T78" fmla="*/ 0 w 140"/>
                <a:gd name="T79" fmla="*/ 0 h 247"/>
                <a:gd name="T80" fmla="*/ 0 w 140"/>
                <a:gd name="T81" fmla="*/ 0 h 247"/>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140"/>
                <a:gd name="T124" fmla="*/ 0 h 247"/>
                <a:gd name="T125" fmla="*/ 140 w 140"/>
                <a:gd name="T126" fmla="*/ 247 h 247"/>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140" h="247">
                  <a:moveTo>
                    <a:pt x="35" y="44"/>
                  </a:moveTo>
                  <a:lnTo>
                    <a:pt x="42" y="56"/>
                  </a:lnTo>
                  <a:lnTo>
                    <a:pt x="50" y="68"/>
                  </a:lnTo>
                  <a:lnTo>
                    <a:pt x="57" y="80"/>
                  </a:lnTo>
                  <a:lnTo>
                    <a:pt x="64" y="93"/>
                  </a:lnTo>
                  <a:lnTo>
                    <a:pt x="71" y="105"/>
                  </a:lnTo>
                  <a:lnTo>
                    <a:pt x="78" y="118"/>
                  </a:lnTo>
                  <a:lnTo>
                    <a:pt x="84" y="131"/>
                  </a:lnTo>
                  <a:lnTo>
                    <a:pt x="91" y="143"/>
                  </a:lnTo>
                  <a:lnTo>
                    <a:pt x="97" y="156"/>
                  </a:lnTo>
                  <a:lnTo>
                    <a:pt x="104" y="169"/>
                  </a:lnTo>
                  <a:lnTo>
                    <a:pt x="110" y="181"/>
                  </a:lnTo>
                  <a:lnTo>
                    <a:pt x="116" y="195"/>
                  </a:lnTo>
                  <a:lnTo>
                    <a:pt x="122" y="208"/>
                  </a:lnTo>
                  <a:lnTo>
                    <a:pt x="128" y="220"/>
                  </a:lnTo>
                  <a:lnTo>
                    <a:pt x="134" y="234"/>
                  </a:lnTo>
                  <a:lnTo>
                    <a:pt x="140" y="247"/>
                  </a:lnTo>
                  <a:lnTo>
                    <a:pt x="130" y="233"/>
                  </a:lnTo>
                  <a:lnTo>
                    <a:pt x="121" y="219"/>
                  </a:lnTo>
                  <a:lnTo>
                    <a:pt x="112" y="205"/>
                  </a:lnTo>
                  <a:lnTo>
                    <a:pt x="104" y="190"/>
                  </a:lnTo>
                  <a:lnTo>
                    <a:pt x="95" y="177"/>
                  </a:lnTo>
                  <a:lnTo>
                    <a:pt x="86" y="163"/>
                  </a:lnTo>
                  <a:lnTo>
                    <a:pt x="76" y="148"/>
                  </a:lnTo>
                  <a:lnTo>
                    <a:pt x="68" y="133"/>
                  </a:lnTo>
                  <a:lnTo>
                    <a:pt x="59" y="119"/>
                  </a:lnTo>
                  <a:lnTo>
                    <a:pt x="50" y="104"/>
                  </a:lnTo>
                  <a:lnTo>
                    <a:pt x="42" y="90"/>
                  </a:lnTo>
                  <a:lnTo>
                    <a:pt x="34" y="75"/>
                  </a:lnTo>
                  <a:lnTo>
                    <a:pt x="25" y="60"/>
                  </a:lnTo>
                  <a:lnTo>
                    <a:pt x="16" y="45"/>
                  </a:lnTo>
                  <a:lnTo>
                    <a:pt x="8" y="31"/>
                  </a:lnTo>
                  <a:lnTo>
                    <a:pt x="0" y="17"/>
                  </a:lnTo>
                  <a:lnTo>
                    <a:pt x="7" y="4"/>
                  </a:lnTo>
                  <a:lnTo>
                    <a:pt x="13" y="0"/>
                  </a:lnTo>
                  <a:lnTo>
                    <a:pt x="18" y="3"/>
                  </a:lnTo>
                  <a:lnTo>
                    <a:pt x="21" y="10"/>
                  </a:lnTo>
                  <a:lnTo>
                    <a:pt x="25" y="19"/>
                  </a:lnTo>
                  <a:lnTo>
                    <a:pt x="28" y="29"/>
                  </a:lnTo>
                  <a:lnTo>
                    <a:pt x="31" y="38"/>
                  </a:lnTo>
                  <a:lnTo>
                    <a:pt x="35" y="44"/>
                  </a:ln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5703" name="Freeform 102">
              <a:extLst>
                <a:ext uri="{FF2B5EF4-FFF2-40B4-BE49-F238E27FC236}">
                  <a16:creationId xmlns:a16="http://schemas.microsoft.com/office/drawing/2014/main" id="{7083CDFC-4297-20C2-6AE4-210CEACB60D6}"/>
                </a:ext>
              </a:extLst>
            </p:cNvPr>
            <p:cNvSpPr>
              <a:spLocks/>
            </p:cNvSpPr>
            <p:nvPr/>
          </p:nvSpPr>
          <p:spPr bwMode="auto">
            <a:xfrm>
              <a:off x="2840" y="3841"/>
              <a:ext cx="4" cy="6"/>
            </a:xfrm>
            <a:custGeom>
              <a:avLst/>
              <a:gdLst>
                <a:gd name="T0" fmla="*/ 0 w 11"/>
                <a:gd name="T1" fmla="*/ 0 h 20"/>
                <a:gd name="T2" fmla="*/ 0 w 11"/>
                <a:gd name="T3" fmla="*/ 0 h 20"/>
                <a:gd name="T4" fmla="*/ 0 w 11"/>
                <a:gd name="T5" fmla="*/ 0 h 20"/>
                <a:gd name="T6" fmla="*/ 0 w 11"/>
                <a:gd name="T7" fmla="*/ 0 h 20"/>
                <a:gd name="T8" fmla="*/ 0 w 11"/>
                <a:gd name="T9" fmla="*/ 0 h 20"/>
                <a:gd name="T10" fmla="*/ 0 w 11"/>
                <a:gd name="T11" fmla="*/ 0 h 20"/>
                <a:gd name="T12" fmla="*/ 0 60000 65536"/>
                <a:gd name="T13" fmla="*/ 0 60000 65536"/>
                <a:gd name="T14" fmla="*/ 0 60000 65536"/>
                <a:gd name="T15" fmla="*/ 0 60000 65536"/>
                <a:gd name="T16" fmla="*/ 0 60000 65536"/>
                <a:gd name="T17" fmla="*/ 0 60000 65536"/>
                <a:gd name="T18" fmla="*/ 0 w 11"/>
                <a:gd name="T19" fmla="*/ 0 h 20"/>
                <a:gd name="T20" fmla="*/ 11 w 11"/>
                <a:gd name="T21" fmla="*/ 20 h 20"/>
              </a:gdLst>
              <a:ahLst/>
              <a:cxnLst>
                <a:cxn ang="T12">
                  <a:pos x="T0" y="T1"/>
                </a:cxn>
                <a:cxn ang="T13">
                  <a:pos x="T2" y="T3"/>
                </a:cxn>
                <a:cxn ang="T14">
                  <a:pos x="T4" y="T5"/>
                </a:cxn>
                <a:cxn ang="T15">
                  <a:pos x="T6" y="T7"/>
                </a:cxn>
                <a:cxn ang="T16">
                  <a:pos x="T8" y="T9"/>
                </a:cxn>
                <a:cxn ang="T17">
                  <a:pos x="T10" y="T11"/>
                </a:cxn>
              </a:cxnLst>
              <a:rect l="T18" t="T19" r="T20" b="T21"/>
              <a:pathLst>
                <a:path w="11" h="20">
                  <a:moveTo>
                    <a:pt x="4" y="20"/>
                  </a:moveTo>
                  <a:lnTo>
                    <a:pt x="0" y="17"/>
                  </a:lnTo>
                  <a:lnTo>
                    <a:pt x="3" y="11"/>
                  </a:lnTo>
                  <a:lnTo>
                    <a:pt x="6" y="5"/>
                  </a:lnTo>
                  <a:lnTo>
                    <a:pt x="11" y="0"/>
                  </a:lnTo>
                  <a:lnTo>
                    <a:pt x="4" y="20"/>
                  </a:ln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5704" name="Freeform 103">
              <a:extLst>
                <a:ext uri="{FF2B5EF4-FFF2-40B4-BE49-F238E27FC236}">
                  <a16:creationId xmlns:a16="http://schemas.microsoft.com/office/drawing/2014/main" id="{BF2395BA-E929-885B-7D79-672666BDB087}"/>
                </a:ext>
              </a:extLst>
            </p:cNvPr>
            <p:cNvSpPr>
              <a:spLocks/>
            </p:cNvSpPr>
            <p:nvPr/>
          </p:nvSpPr>
          <p:spPr bwMode="auto">
            <a:xfrm>
              <a:off x="3060" y="3844"/>
              <a:ext cx="26" cy="16"/>
            </a:xfrm>
            <a:custGeom>
              <a:avLst/>
              <a:gdLst>
                <a:gd name="T0" fmla="*/ 0 w 66"/>
                <a:gd name="T1" fmla="*/ 0 h 52"/>
                <a:gd name="T2" fmla="*/ 0 w 66"/>
                <a:gd name="T3" fmla="*/ 0 h 52"/>
                <a:gd name="T4" fmla="*/ 0 w 66"/>
                <a:gd name="T5" fmla="*/ 0 h 52"/>
                <a:gd name="T6" fmla="*/ 0 w 66"/>
                <a:gd name="T7" fmla="*/ 0 h 52"/>
                <a:gd name="T8" fmla="*/ 0 w 66"/>
                <a:gd name="T9" fmla="*/ 0 h 52"/>
                <a:gd name="T10" fmla="*/ 0 w 66"/>
                <a:gd name="T11" fmla="*/ 0 h 52"/>
                <a:gd name="T12" fmla="*/ 0 w 66"/>
                <a:gd name="T13" fmla="*/ 0 h 52"/>
                <a:gd name="T14" fmla="*/ 0 w 66"/>
                <a:gd name="T15" fmla="*/ 0 h 52"/>
                <a:gd name="T16" fmla="*/ 0 w 66"/>
                <a:gd name="T17" fmla="*/ 0 h 52"/>
                <a:gd name="T18" fmla="*/ 0 w 66"/>
                <a:gd name="T19" fmla="*/ 0 h 52"/>
                <a:gd name="T20" fmla="*/ 0 w 66"/>
                <a:gd name="T21" fmla="*/ 0 h 52"/>
                <a:gd name="T22" fmla="*/ 0 w 66"/>
                <a:gd name="T23" fmla="*/ 0 h 52"/>
                <a:gd name="T24" fmla="*/ 0 w 66"/>
                <a:gd name="T25" fmla="*/ 0 h 52"/>
                <a:gd name="T26" fmla="*/ 0 w 66"/>
                <a:gd name="T27" fmla="*/ 0 h 52"/>
                <a:gd name="T28" fmla="*/ 0 w 66"/>
                <a:gd name="T29" fmla="*/ 0 h 52"/>
                <a:gd name="T30" fmla="*/ 0 w 66"/>
                <a:gd name="T31" fmla="*/ 0 h 52"/>
                <a:gd name="T32" fmla="*/ 0 w 66"/>
                <a:gd name="T33" fmla="*/ 0 h 52"/>
                <a:gd name="T34" fmla="*/ 0 w 66"/>
                <a:gd name="T35" fmla="*/ 0 h 52"/>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66"/>
                <a:gd name="T55" fmla="*/ 0 h 52"/>
                <a:gd name="T56" fmla="*/ 66 w 66"/>
                <a:gd name="T57" fmla="*/ 52 h 52"/>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66" h="52">
                  <a:moveTo>
                    <a:pt x="66" y="8"/>
                  </a:moveTo>
                  <a:lnTo>
                    <a:pt x="59" y="16"/>
                  </a:lnTo>
                  <a:lnTo>
                    <a:pt x="51" y="23"/>
                  </a:lnTo>
                  <a:lnTo>
                    <a:pt x="43" y="28"/>
                  </a:lnTo>
                  <a:lnTo>
                    <a:pt x="35" y="34"/>
                  </a:lnTo>
                  <a:lnTo>
                    <a:pt x="27" y="40"/>
                  </a:lnTo>
                  <a:lnTo>
                    <a:pt x="18" y="44"/>
                  </a:lnTo>
                  <a:lnTo>
                    <a:pt x="9" y="49"/>
                  </a:lnTo>
                  <a:lnTo>
                    <a:pt x="0" y="52"/>
                  </a:lnTo>
                  <a:lnTo>
                    <a:pt x="7" y="46"/>
                  </a:lnTo>
                  <a:lnTo>
                    <a:pt x="15" y="39"/>
                  </a:lnTo>
                  <a:lnTo>
                    <a:pt x="21" y="32"/>
                  </a:lnTo>
                  <a:lnTo>
                    <a:pt x="28" y="25"/>
                  </a:lnTo>
                  <a:lnTo>
                    <a:pt x="35" y="18"/>
                  </a:lnTo>
                  <a:lnTo>
                    <a:pt x="42" y="12"/>
                  </a:lnTo>
                  <a:lnTo>
                    <a:pt x="50" y="5"/>
                  </a:lnTo>
                  <a:lnTo>
                    <a:pt x="58" y="0"/>
                  </a:lnTo>
                  <a:lnTo>
                    <a:pt x="66" y="8"/>
                  </a:ln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5705" name="Freeform 104">
              <a:extLst>
                <a:ext uri="{FF2B5EF4-FFF2-40B4-BE49-F238E27FC236}">
                  <a16:creationId xmlns:a16="http://schemas.microsoft.com/office/drawing/2014/main" id="{CFF039DF-231D-583A-57FE-75C056A7C822}"/>
                </a:ext>
              </a:extLst>
            </p:cNvPr>
            <p:cNvSpPr>
              <a:spLocks/>
            </p:cNvSpPr>
            <p:nvPr/>
          </p:nvSpPr>
          <p:spPr bwMode="auto">
            <a:xfrm>
              <a:off x="2296" y="3850"/>
              <a:ext cx="70" cy="83"/>
            </a:xfrm>
            <a:custGeom>
              <a:avLst/>
              <a:gdLst>
                <a:gd name="T0" fmla="*/ 0 w 173"/>
                <a:gd name="T1" fmla="*/ 0 h 277"/>
                <a:gd name="T2" fmla="*/ 0 w 173"/>
                <a:gd name="T3" fmla="*/ 0 h 277"/>
                <a:gd name="T4" fmla="*/ 0 w 173"/>
                <a:gd name="T5" fmla="*/ 0 h 277"/>
                <a:gd name="T6" fmla="*/ 0 w 173"/>
                <a:gd name="T7" fmla="*/ 0 h 277"/>
                <a:gd name="T8" fmla="*/ 0 w 173"/>
                <a:gd name="T9" fmla="*/ 0 h 277"/>
                <a:gd name="T10" fmla="*/ 0 w 173"/>
                <a:gd name="T11" fmla="*/ 0 h 277"/>
                <a:gd name="T12" fmla="*/ 0 w 173"/>
                <a:gd name="T13" fmla="*/ 0 h 277"/>
                <a:gd name="T14" fmla="*/ 0 w 173"/>
                <a:gd name="T15" fmla="*/ 0 h 277"/>
                <a:gd name="T16" fmla="*/ 0 w 173"/>
                <a:gd name="T17" fmla="*/ 0 h 277"/>
                <a:gd name="T18" fmla="*/ 0 w 173"/>
                <a:gd name="T19" fmla="*/ 0 h 277"/>
                <a:gd name="T20" fmla="*/ 0 w 173"/>
                <a:gd name="T21" fmla="*/ 0 h 277"/>
                <a:gd name="T22" fmla="*/ 0 w 173"/>
                <a:gd name="T23" fmla="*/ 0 h 277"/>
                <a:gd name="T24" fmla="*/ 0 w 173"/>
                <a:gd name="T25" fmla="*/ 0 h 277"/>
                <a:gd name="T26" fmla="*/ 0 w 173"/>
                <a:gd name="T27" fmla="*/ 0 h 277"/>
                <a:gd name="T28" fmla="*/ 0 w 173"/>
                <a:gd name="T29" fmla="*/ 0 h 277"/>
                <a:gd name="T30" fmla="*/ 0 w 173"/>
                <a:gd name="T31" fmla="*/ 0 h 277"/>
                <a:gd name="T32" fmla="*/ 0 w 173"/>
                <a:gd name="T33" fmla="*/ 0 h 277"/>
                <a:gd name="T34" fmla="*/ 0 w 173"/>
                <a:gd name="T35" fmla="*/ 0 h 277"/>
                <a:gd name="T36" fmla="*/ 0 w 173"/>
                <a:gd name="T37" fmla="*/ 0 h 277"/>
                <a:gd name="T38" fmla="*/ 0 w 173"/>
                <a:gd name="T39" fmla="*/ 0 h 277"/>
                <a:gd name="T40" fmla="*/ 0 w 173"/>
                <a:gd name="T41" fmla="*/ 0 h 277"/>
                <a:gd name="T42" fmla="*/ 0 w 173"/>
                <a:gd name="T43" fmla="*/ 0 h 277"/>
                <a:gd name="T44" fmla="*/ 0 w 173"/>
                <a:gd name="T45" fmla="*/ 0 h 277"/>
                <a:gd name="T46" fmla="*/ 0 w 173"/>
                <a:gd name="T47" fmla="*/ 0 h 277"/>
                <a:gd name="T48" fmla="*/ 0 w 173"/>
                <a:gd name="T49" fmla="*/ 0 h 277"/>
                <a:gd name="T50" fmla="*/ 0 w 173"/>
                <a:gd name="T51" fmla="*/ 0 h 277"/>
                <a:gd name="T52" fmla="*/ 0 w 173"/>
                <a:gd name="T53" fmla="*/ 0 h 277"/>
                <a:gd name="T54" fmla="*/ 0 w 173"/>
                <a:gd name="T55" fmla="*/ 0 h 277"/>
                <a:gd name="T56" fmla="*/ 0 w 173"/>
                <a:gd name="T57" fmla="*/ 0 h 277"/>
                <a:gd name="T58" fmla="*/ 0 w 173"/>
                <a:gd name="T59" fmla="*/ 0 h 277"/>
                <a:gd name="T60" fmla="*/ 0 w 173"/>
                <a:gd name="T61" fmla="*/ 0 h 277"/>
                <a:gd name="T62" fmla="*/ 0 w 173"/>
                <a:gd name="T63" fmla="*/ 0 h 277"/>
                <a:gd name="T64" fmla="*/ 0 w 173"/>
                <a:gd name="T65" fmla="*/ 0 h 277"/>
                <a:gd name="T66" fmla="*/ 0 w 173"/>
                <a:gd name="T67" fmla="*/ 0 h 277"/>
                <a:gd name="T68" fmla="*/ 0 w 173"/>
                <a:gd name="T69" fmla="*/ 0 h 277"/>
                <a:gd name="T70" fmla="*/ 0 w 173"/>
                <a:gd name="T71" fmla="*/ 0 h 277"/>
                <a:gd name="T72" fmla="*/ 0 w 173"/>
                <a:gd name="T73" fmla="*/ 0 h 277"/>
                <a:gd name="T74" fmla="*/ 0 w 173"/>
                <a:gd name="T75" fmla="*/ 0 h 277"/>
                <a:gd name="T76" fmla="*/ 0 w 173"/>
                <a:gd name="T77" fmla="*/ 0 h 277"/>
                <a:gd name="T78" fmla="*/ 0 w 173"/>
                <a:gd name="T79" fmla="*/ 0 h 277"/>
                <a:gd name="T80" fmla="*/ 0 w 173"/>
                <a:gd name="T81" fmla="*/ 0 h 277"/>
                <a:gd name="T82" fmla="*/ 0 w 173"/>
                <a:gd name="T83" fmla="*/ 0 h 277"/>
                <a:gd name="T84" fmla="*/ 0 w 173"/>
                <a:gd name="T85" fmla="*/ 0 h 277"/>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173"/>
                <a:gd name="T130" fmla="*/ 0 h 277"/>
                <a:gd name="T131" fmla="*/ 173 w 173"/>
                <a:gd name="T132" fmla="*/ 277 h 277"/>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173" h="277">
                  <a:moveTo>
                    <a:pt x="128" y="191"/>
                  </a:moveTo>
                  <a:lnTo>
                    <a:pt x="129" y="197"/>
                  </a:lnTo>
                  <a:lnTo>
                    <a:pt x="132" y="204"/>
                  </a:lnTo>
                  <a:lnTo>
                    <a:pt x="134" y="210"/>
                  </a:lnTo>
                  <a:lnTo>
                    <a:pt x="137" y="217"/>
                  </a:lnTo>
                  <a:lnTo>
                    <a:pt x="142" y="224"/>
                  </a:lnTo>
                  <a:lnTo>
                    <a:pt x="145" y="230"/>
                  </a:lnTo>
                  <a:lnTo>
                    <a:pt x="148" y="237"/>
                  </a:lnTo>
                  <a:lnTo>
                    <a:pt x="150" y="244"/>
                  </a:lnTo>
                  <a:lnTo>
                    <a:pt x="173" y="277"/>
                  </a:lnTo>
                  <a:lnTo>
                    <a:pt x="163" y="263"/>
                  </a:lnTo>
                  <a:lnTo>
                    <a:pt x="151" y="249"/>
                  </a:lnTo>
                  <a:lnTo>
                    <a:pt x="141" y="234"/>
                  </a:lnTo>
                  <a:lnTo>
                    <a:pt x="130" y="218"/>
                  </a:lnTo>
                  <a:lnTo>
                    <a:pt x="119" y="202"/>
                  </a:lnTo>
                  <a:lnTo>
                    <a:pt x="109" y="186"/>
                  </a:lnTo>
                  <a:lnTo>
                    <a:pt x="97" y="168"/>
                  </a:lnTo>
                  <a:lnTo>
                    <a:pt x="87" y="152"/>
                  </a:lnTo>
                  <a:lnTo>
                    <a:pt x="76" y="135"/>
                  </a:lnTo>
                  <a:lnTo>
                    <a:pt x="65" y="118"/>
                  </a:lnTo>
                  <a:lnTo>
                    <a:pt x="54" y="100"/>
                  </a:lnTo>
                  <a:lnTo>
                    <a:pt x="44" y="82"/>
                  </a:lnTo>
                  <a:lnTo>
                    <a:pt x="33" y="65"/>
                  </a:lnTo>
                  <a:lnTo>
                    <a:pt x="22" y="47"/>
                  </a:lnTo>
                  <a:lnTo>
                    <a:pt x="11" y="31"/>
                  </a:lnTo>
                  <a:lnTo>
                    <a:pt x="0" y="14"/>
                  </a:lnTo>
                  <a:lnTo>
                    <a:pt x="5" y="0"/>
                  </a:lnTo>
                  <a:lnTo>
                    <a:pt x="14" y="10"/>
                  </a:lnTo>
                  <a:lnTo>
                    <a:pt x="23" y="21"/>
                  </a:lnTo>
                  <a:lnTo>
                    <a:pt x="33" y="32"/>
                  </a:lnTo>
                  <a:lnTo>
                    <a:pt x="41" y="44"/>
                  </a:lnTo>
                  <a:lnTo>
                    <a:pt x="48" y="57"/>
                  </a:lnTo>
                  <a:lnTo>
                    <a:pt x="54" y="68"/>
                  </a:lnTo>
                  <a:lnTo>
                    <a:pt x="61" y="81"/>
                  </a:lnTo>
                  <a:lnTo>
                    <a:pt x="68" y="93"/>
                  </a:lnTo>
                  <a:lnTo>
                    <a:pt x="75" y="106"/>
                  </a:lnTo>
                  <a:lnTo>
                    <a:pt x="82" y="119"/>
                  </a:lnTo>
                  <a:lnTo>
                    <a:pt x="89" y="131"/>
                  </a:lnTo>
                  <a:lnTo>
                    <a:pt x="96" y="144"/>
                  </a:lnTo>
                  <a:lnTo>
                    <a:pt x="103" y="156"/>
                  </a:lnTo>
                  <a:lnTo>
                    <a:pt x="111" y="168"/>
                  </a:lnTo>
                  <a:lnTo>
                    <a:pt x="119" y="180"/>
                  </a:lnTo>
                  <a:lnTo>
                    <a:pt x="128" y="191"/>
                  </a:ln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5706" name="Freeform 105">
              <a:extLst>
                <a:ext uri="{FF2B5EF4-FFF2-40B4-BE49-F238E27FC236}">
                  <a16:creationId xmlns:a16="http://schemas.microsoft.com/office/drawing/2014/main" id="{943DF060-EC97-59EA-F3FD-1F2D1BC197A6}"/>
                </a:ext>
              </a:extLst>
            </p:cNvPr>
            <p:cNvSpPr>
              <a:spLocks/>
            </p:cNvSpPr>
            <p:nvPr/>
          </p:nvSpPr>
          <p:spPr bwMode="auto">
            <a:xfrm>
              <a:off x="2886" y="3852"/>
              <a:ext cx="4" cy="3"/>
            </a:xfrm>
            <a:custGeom>
              <a:avLst/>
              <a:gdLst>
                <a:gd name="T0" fmla="*/ 0 w 8"/>
                <a:gd name="T1" fmla="*/ 0 h 11"/>
                <a:gd name="T2" fmla="*/ 1 w 8"/>
                <a:gd name="T3" fmla="*/ 0 h 11"/>
                <a:gd name="T4" fmla="*/ 1 w 8"/>
                <a:gd name="T5" fmla="*/ 0 h 11"/>
                <a:gd name="T6" fmla="*/ 0 w 8"/>
                <a:gd name="T7" fmla="*/ 0 h 11"/>
                <a:gd name="T8" fmla="*/ 0 60000 65536"/>
                <a:gd name="T9" fmla="*/ 0 60000 65536"/>
                <a:gd name="T10" fmla="*/ 0 60000 65536"/>
                <a:gd name="T11" fmla="*/ 0 60000 65536"/>
                <a:gd name="T12" fmla="*/ 0 w 8"/>
                <a:gd name="T13" fmla="*/ 0 h 11"/>
                <a:gd name="T14" fmla="*/ 8 w 8"/>
                <a:gd name="T15" fmla="*/ 11 h 11"/>
              </a:gdLst>
              <a:ahLst/>
              <a:cxnLst>
                <a:cxn ang="T8">
                  <a:pos x="T0" y="T1"/>
                </a:cxn>
                <a:cxn ang="T9">
                  <a:pos x="T2" y="T3"/>
                </a:cxn>
                <a:cxn ang="T10">
                  <a:pos x="T4" y="T5"/>
                </a:cxn>
                <a:cxn ang="T11">
                  <a:pos x="T6" y="T7"/>
                </a:cxn>
              </a:cxnLst>
              <a:rect l="T12" t="T13" r="T14" b="T15"/>
              <a:pathLst>
                <a:path w="8" h="11">
                  <a:moveTo>
                    <a:pt x="0" y="11"/>
                  </a:moveTo>
                  <a:lnTo>
                    <a:pt x="3" y="0"/>
                  </a:lnTo>
                  <a:lnTo>
                    <a:pt x="8" y="0"/>
                  </a:lnTo>
                  <a:lnTo>
                    <a:pt x="0" y="11"/>
                  </a:ln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5707" name="Freeform 106">
              <a:extLst>
                <a:ext uri="{FF2B5EF4-FFF2-40B4-BE49-F238E27FC236}">
                  <a16:creationId xmlns:a16="http://schemas.microsoft.com/office/drawing/2014/main" id="{BACA9F6C-E917-EEA8-6DC3-7CEB4C67104D}"/>
                </a:ext>
              </a:extLst>
            </p:cNvPr>
            <p:cNvSpPr>
              <a:spLocks/>
            </p:cNvSpPr>
            <p:nvPr/>
          </p:nvSpPr>
          <p:spPr bwMode="auto">
            <a:xfrm>
              <a:off x="2286" y="3873"/>
              <a:ext cx="19" cy="18"/>
            </a:xfrm>
            <a:custGeom>
              <a:avLst/>
              <a:gdLst>
                <a:gd name="T0" fmla="*/ 0 w 46"/>
                <a:gd name="T1" fmla="*/ 0 h 61"/>
                <a:gd name="T2" fmla="*/ 0 w 46"/>
                <a:gd name="T3" fmla="*/ 0 h 61"/>
                <a:gd name="T4" fmla="*/ 0 w 46"/>
                <a:gd name="T5" fmla="*/ 0 h 61"/>
                <a:gd name="T6" fmla="*/ 0 w 46"/>
                <a:gd name="T7" fmla="*/ 0 h 61"/>
                <a:gd name="T8" fmla="*/ 0 w 46"/>
                <a:gd name="T9" fmla="*/ 0 h 61"/>
                <a:gd name="T10" fmla="*/ 0 w 46"/>
                <a:gd name="T11" fmla="*/ 0 h 61"/>
                <a:gd name="T12" fmla="*/ 0 w 46"/>
                <a:gd name="T13" fmla="*/ 0 h 61"/>
                <a:gd name="T14" fmla="*/ 0 w 46"/>
                <a:gd name="T15" fmla="*/ 0 h 61"/>
                <a:gd name="T16" fmla="*/ 0 w 46"/>
                <a:gd name="T17" fmla="*/ 0 h 61"/>
                <a:gd name="T18" fmla="*/ 0 w 46"/>
                <a:gd name="T19" fmla="*/ 0 h 61"/>
                <a:gd name="T20" fmla="*/ 0 w 46"/>
                <a:gd name="T21" fmla="*/ 0 h 61"/>
                <a:gd name="T22" fmla="*/ 0 w 46"/>
                <a:gd name="T23" fmla="*/ 0 h 61"/>
                <a:gd name="T24" fmla="*/ 0 w 46"/>
                <a:gd name="T25" fmla="*/ 0 h 61"/>
                <a:gd name="T26" fmla="*/ 0 w 46"/>
                <a:gd name="T27" fmla="*/ 0 h 61"/>
                <a:gd name="T28" fmla="*/ 0 w 46"/>
                <a:gd name="T29" fmla="*/ 0 h 61"/>
                <a:gd name="T30" fmla="*/ 0 w 46"/>
                <a:gd name="T31" fmla="*/ 0 h 61"/>
                <a:gd name="T32" fmla="*/ 0 w 46"/>
                <a:gd name="T33" fmla="*/ 0 h 61"/>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46"/>
                <a:gd name="T52" fmla="*/ 0 h 61"/>
                <a:gd name="T53" fmla="*/ 46 w 46"/>
                <a:gd name="T54" fmla="*/ 61 h 61"/>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46" h="61">
                  <a:moveTo>
                    <a:pt x="46" y="61"/>
                  </a:moveTo>
                  <a:lnTo>
                    <a:pt x="37" y="55"/>
                  </a:lnTo>
                  <a:lnTo>
                    <a:pt x="30" y="50"/>
                  </a:lnTo>
                  <a:lnTo>
                    <a:pt x="23" y="43"/>
                  </a:lnTo>
                  <a:lnTo>
                    <a:pt x="19" y="35"/>
                  </a:lnTo>
                  <a:lnTo>
                    <a:pt x="13" y="27"/>
                  </a:lnTo>
                  <a:lnTo>
                    <a:pt x="8" y="17"/>
                  </a:lnTo>
                  <a:lnTo>
                    <a:pt x="5" y="9"/>
                  </a:lnTo>
                  <a:lnTo>
                    <a:pt x="0" y="0"/>
                  </a:lnTo>
                  <a:lnTo>
                    <a:pt x="10" y="4"/>
                  </a:lnTo>
                  <a:lnTo>
                    <a:pt x="18" y="9"/>
                  </a:lnTo>
                  <a:lnTo>
                    <a:pt x="23" y="16"/>
                  </a:lnTo>
                  <a:lnTo>
                    <a:pt x="29" y="24"/>
                  </a:lnTo>
                  <a:lnTo>
                    <a:pt x="34" y="34"/>
                  </a:lnTo>
                  <a:lnTo>
                    <a:pt x="37" y="43"/>
                  </a:lnTo>
                  <a:lnTo>
                    <a:pt x="42" y="52"/>
                  </a:lnTo>
                  <a:lnTo>
                    <a:pt x="46" y="61"/>
                  </a:ln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5708" name="Freeform 107">
              <a:extLst>
                <a:ext uri="{FF2B5EF4-FFF2-40B4-BE49-F238E27FC236}">
                  <a16:creationId xmlns:a16="http://schemas.microsoft.com/office/drawing/2014/main" id="{AA68693C-A9EE-20ED-D63E-8B3090A49743}"/>
                </a:ext>
              </a:extLst>
            </p:cNvPr>
            <p:cNvSpPr>
              <a:spLocks/>
            </p:cNvSpPr>
            <p:nvPr/>
          </p:nvSpPr>
          <p:spPr bwMode="auto">
            <a:xfrm>
              <a:off x="2159" y="3883"/>
              <a:ext cx="174" cy="114"/>
            </a:xfrm>
            <a:custGeom>
              <a:avLst/>
              <a:gdLst>
                <a:gd name="T0" fmla="*/ 0 w 425"/>
                <a:gd name="T1" fmla="*/ 0 h 377"/>
                <a:gd name="T2" fmla="*/ 0 w 425"/>
                <a:gd name="T3" fmla="*/ 0 h 377"/>
                <a:gd name="T4" fmla="*/ 0 w 425"/>
                <a:gd name="T5" fmla="*/ 0 h 377"/>
                <a:gd name="T6" fmla="*/ 0 w 425"/>
                <a:gd name="T7" fmla="*/ 0 h 377"/>
                <a:gd name="T8" fmla="*/ 0 w 425"/>
                <a:gd name="T9" fmla="*/ 0 h 377"/>
                <a:gd name="T10" fmla="*/ 0 w 425"/>
                <a:gd name="T11" fmla="*/ 0 h 377"/>
                <a:gd name="T12" fmla="*/ 0 w 425"/>
                <a:gd name="T13" fmla="*/ 0 h 377"/>
                <a:gd name="T14" fmla="*/ 0 w 425"/>
                <a:gd name="T15" fmla="*/ 0 h 377"/>
                <a:gd name="T16" fmla="*/ 0 w 425"/>
                <a:gd name="T17" fmla="*/ 0 h 377"/>
                <a:gd name="T18" fmla="*/ 0 w 425"/>
                <a:gd name="T19" fmla="*/ 0 h 377"/>
                <a:gd name="T20" fmla="*/ 0 w 425"/>
                <a:gd name="T21" fmla="*/ 0 h 377"/>
                <a:gd name="T22" fmla="*/ 0 w 425"/>
                <a:gd name="T23" fmla="*/ 0 h 377"/>
                <a:gd name="T24" fmla="*/ 0 w 425"/>
                <a:gd name="T25" fmla="*/ 0 h 377"/>
                <a:gd name="T26" fmla="*/ 0 w 425"/>
                <a:gd name="T27" fmla="*/ 0 h 377"/>
                <a:gd name="T28" fmla="*/ 0 w 425"/>
                <a:gd name="T29" fmla="*/ 0 h 377"/>
                <a:gd name="T30" fmla="*/ 0 w 425"/>
                <a:gd name="T31" fmla="*/ 0 h 377"/>
                <a:gd name="T32" fmla="*/ 0 w 425"/>
                <a:gd name="T33" fmla="*/ 0 h 377"/>
                <a:gd name="T34" fmla="*/ 0 w 425"/>
                <a:gd name="T35" fmla="*/ 0 h 377"/>
                <a:gd name="T36" fmla="*/ 0 w 425"/>
                <a:gd name="T37" fmla="*/ 0 h 377"/>
                <a:gd name="T38" fmla="*/ 0 w 425"/>
                <a:gd name="T39" fmla="*/ 0 h 377"/>
                <a:gd name="T40" fmla="*/ 0 w 425"/>
                <a:gd name="T41" fmla="*/ 0 h 377"/>
                <a:gd name="T42" fmla="*/ 0 w 425"/>
                <a:gd name="T43" fmla="*/ 0 h 377"/>
                <a:gd name="T44" fmla="*/ 0 w 425"/>
                <a:gd name="T45" fmla="*/ 0 h 377"/>
                <a:gd name="T46" fmla="*/ 0 w 425"/>
                <a:gd name="T47" fmla="*/ 0 h 377"/>
                <a:gd name="T48" fmla="*/ 0 w 425"/>
                <a:gd name="T49" fmla="*/ 0 h 377"/>
                <a:gd name="T50" fmla="*/ 0 w 425"/>
                <a:gd name="T51" fmla="*/ 0 h 377"/>
                <a:gd name="T52" fmla="*/ 0 w 425"/>
                <a:gd name="T53" fmla="*/ 0 h 377"/>
                <a:gd name="T54" fmla="*/ 0 w 425"/>
                <a:gd name="T55" fmla="*/ 0 h 377"/>
                <a:gd name="T56" fmla="*/ 0 w 425"/>
                <a:gd name="T57" fmla="*/ 0 h 377"/>
                <a:gd name="T58" fmla="*/ 0 w 425"/>
                <a:gd name="T59" fmla="*/ 0 h 377"/>
                <a:gd name="T60" fmla="*/ 0 w 425"/>
                <a:gd name="T61" fmla="*/ 0 h 377"/>
                <a:gd name="T62" fmla="*/ 0 w 425"/>
                <a:gd name="T63" fmla="*/ 0 h 377"/>
                <a:gd name="T64" fmla="*/ 0 w 425"/>
                <a:gd name="T65" fmla="*/ 0 h 377"/>
                <a:gd name="T66" fmla="*/ 0 w 425"/>
                <a:gd name="T67" fmla="*/ 0 h 377"/>
                <a:gd name="T68" fmla="*/ 0 w 425"/>
                <a:gd name="T69" fmla="*/ 0 h 377"/>
                <a:gd name="T70" fmla="*/ 0 w 425"/>
                <a:gd name="T71" fmla="*/ 0 h 377"/>
                <a:gd name="T72" fmla="*/ 0 w 425"/>
                <a:gd name="T73" fmla="*/ 0 h 377"/>
                <a:gd name="T74" fmla="*/ 0 w 425"/>
                <a:gd name="T75" fmla="*/ 0 h 377"/>
                <a:gd name="T76" fmla="*/ 0 w 425"/>
                <a:gd name="T77" fmla="*/ 0 h 377"/>
                <a:gd name="T78" fmla="*/ 0 w 425"/>
                <a:gd name="T79" fmla="*/ 0 h 377"/>
                <a:gd name="T80" fmla="*/ 0 w 425"/>
                <a:gd name="T81" fmla="*/ 0 h 377"/>
                <a:gd name="T82" fmla="*/ 0 w 425"/>
                <a:gd name="T83" fmla="*/ 0 h 377"/>
                <a:gd name="T84" fmla="*/ 0 w 425"/>
                <a:gd name="T85" fmla="*/ 0 h 377"/>
                <a:gd name="T86" fmla="*/ 0 w 425"/>
                <a:gd name="T87" fmla="*/ 0 h 377"/>
                <a:gd name="T88" fmla="*/ 0 w 425"/>
                <a:gd name="T89" fmla="*/ 0 h 377"/>
                <a:gd name="T90" fmla="*/ 0 w 425"/>
                <a:gd name="T91" fmla="*/ 0 h 377"/>
                <a:gd name="T92" fmla="*/ 0 w 425"/>
                <a:gd name="T93" fmla="*/ 0 h 377"/>
                <a:gd name="T94" fmla="*/ 0 w 425"/>
                <a:gd name="T95" fmla="*/ 0 h 377"/>
                <a:gd name="T96" fmla="*/ 0 w 425"/>
                <a:gd name="T97" fmla="*/ 0 h 377"/>
                <a:gd name="T98" fmla="*/ 0 w 425"/>
                <a:gd name="T99" fmla="*/ 0 h 377"/>
                <a:gd name="T100" fmla="*/ 0 w 425"/>
                <a:gd name="T101" fmla="*/ 0 h 377"/>
                <a:gd name="T102" fmla="*/ 0 w 425"/>
                <a:gd name="T103" fmla="*/ 0 h 377"/>
                <a:gd name="T104" fmla="*/ 0 w 425"/>
                <a:gd name="T105" fmla="*/ 0 h 377"/>
                <a:gd name="T106" fmla="*/ 0 w 425"/>
                <a:gd name="T107" fmla="*/ 0 h 377"/>
                <a:gd name="T108" fmla="*/ 0 w 425"/>
                <a:gd name="T109" fmla="*/ 0 h 377"/>
                <a:gd name="T110" fmla="*/ 0 w 425"/>
                <a:gd name="T111" fmla="*/ 0 h 377"/>
                <a:gd name="T112" fmla="*/ 0 w 425"/>
                <a:gd name="T113" fmla="*/ 0 h 377"/>
                <a:gd name="T114" fmla="*/ 0 w 425"/>
                <a:gd name="T115" fmla="*/ 0 h 377"/>
                <a:gd name="T116" fmla="*/ 0 w 425"/>
                <a:gd name="T117" fmla="*/ 0 h 377"/>
                <a:gd name="T118" fmla="*/ 0 w 425"/>
                <a:gd name="T119" fmla="*/ 0 h 377"/>
                <a:gd name="T120" fmla="*/ 0 w 425"/>
                <a:gd name="T121" fmla="*/ 0 h 377"/>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425"/>
                <a:gd name="T184" fmla="*/ 0 h 377"/>
                <a:gd name="T185" fmla="*/ 425 w 425"/>
                <a:gd name="T186" fmla="*/ 377 h 377"/>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425" h="377">
                  <a:moveTo>
                    <a:pt x="138" y="96"/>
                  </a:moveTo>
                  <a:lnTo>
                    <a:pt x="153" y="109"/>
                  </a:lnTo>
                  <a:lnTo>
                    <a:pt x="166" y="123"/>
                  </a:lnTo>
                  <a:lnTo>
                    <a:pt x="181" y="135"/>
                  </a:lnTo>
                  <a:lnTo>
                    <a:pt x="195" y="147"/>
                  </a:lnTo>
                  <a:lnTo>
                    <a:pt x="208" y="160"/>
                  </a:lnTo>
                  <a:lnTo>
                    <a:pt x="222" y="172"/>
                  </a:lnTo>
                  <a:lnTo>
                    <a:pt x="234" y="185"/>
                  </a:lnTo>
                  <a:lnTo>
                    <a:pt x="247" y="196"/>
                  </a:lnTo>
                  <a:lnTo>
                    <a:pt x="260" y="209"/>
                  </a:lnTo>
                  <a:lnTo>
                    <a:pt x="272" y="222"/>
                  </a:lnTo>
                  <a:lnTo>
                    <a:pt x="286" y="233"/>
                  </a:lnTo>
                  <a:lnTo>
                    <a:pt x="299" y="246"/>
                  </a:lnTo>
                  <a:lnTo>
                    <a:pt x="311" y="259"/>
                  </a:lnTo>
                  <a:lnTo>
                    <a:pt x="325" y="271"/>
                  </a:lnTo>
                  <a:lnTo>
                    <a:pt x="338" y="284"/>
                  </a:lnTo>
                  <a:lnTo>
                    <a:pt x="352" y="297"/>
                  </a:lnTo>
                  <a:lnTo>
                    <a:pt x="359" y="308"/>
                  </a:lnTo>
                  <a:lnTo>
                    <a:pt x="367" y="320"/>
                  </a:lnTo>
                  <a:lnTo>
                    <a:pt x="377" y="329"/>
                  </a:lnTo>
                  <a:lnTo>
                    <a:pt x="387" y="337"/>
                  </a:lnTo>
                  <a:lnTo>
                    <a:pt x="399" y="346"/>
                  </a:lnTo>
                  <a:lnTo>
                    <a:pt x="409" y="355"/>
                  </a:lnTo>
                  <a:lnTo>
                    <a:pt x="417" y="366"/>
                  </a:lnTo>
                  <a:lnTo>
                    <a:pt x="425" y="377"/>
                  </a:lnTo>
                  <a:lnTo>
                    <a:pt x="406" y="361"/>
                  </a:lnTo>
                  <a:lnTo>
                    <a:pt x="385" y="345"/>
                  </a:lnTo>
                  <a:lnTo>
                    <a:pt x="364" y="328"/>
                  </a:lnTo>
                  <a:lnTo>
                    <a:pt x="345" y="309"/>
                  </a:lnTo>
                  <a:lnTo>
                    <a:pt x="324" y="291"/>
                  </a:lnTo>
                  <a:lnTo>
                    <a:pt x="303" y="272"/>
                  </a:lnTo>
                  <a:lnTo>
                    <a:pt x="284" y="253"/>
                  </a:lnTo>
                  <a:lnTo>
                    <a:pt x="263" y="234"/>
                  </a:lnTo>
                  <a:lnTo>
                    <a:pt x="242" y="215"/>
                  </a:lnTo>
                  <a:lnTo>
                    <a:pt x="222" y="196"/>
                  </a:lnTo>
                  <a:lnTo>
                    <a:pt x="202" y="177"/>
                  </a:lnTo>
                  <a:lnTo>
                    <a:pt x="181" y="158"/>
                  </a:lnTo>
                  <a:lnTo>
                    <a:pt x="161" y="141"/>
                  </a:lnTo>
                  <a:lnTo>
                    <a:pt x="140" y="124"/>
                  </a:lnTo>
                  <a:lnTo>
                    <a:pt x="120" y="108"/>
                  </a:lnTo>
                  <a:lnTo>
                    <a:pt x="100" y="93"/>
                  </a:lnTo>
                  <a:lnTo>
                    <a:pt x="88" y="82"/>
                  </a:lnTo>
                  <a:lnTo>
                    <a:pt x="76" y="72"/>
                  </a:lnTo>
                  <a:lnTo>
                    <a:pt x="64" y="62"/>
                  </a:lnTo>
                  <a:lnTo>
                    <a:pt x="50" y="52"/>
                  </a:lnTo>
                  <a:lnTo>
                    <a:pt x="37" y="42"/>
                  </a:lnTo>
                  <a:lnTo>
                    <a:pt x="25" y="32"/>
                  </a:lnTo>
                  <a:lnTo>
                    <a:pt x="12" y="20"/>
                  </a:lnTo>
                  <a:lnTo>
                    <a:pt x="0" y="9"/>
                  </a:lnTo>
                  <a:lnTo>
                    <a:pt x="2" y="2"/>
                  </a:lnTo>
                  <a:lnTo>
                    <a:pt x="7" y="0"/>
                  </a:lnTo>
                  <a:lnTo>
                    <a:pt x="14" y="2"/>
                  </a:lnTo>
                  <a:lnTo>
                    <a:pt x="19" y="5"/>
                  </a:lnTo>
                  <a:lnTo>
                    <a:pt x="34" y="17"/>
                  </a:lnTo>
                  <a:lnTo>
                    <a:pt x="48" y="28"/>
                  </a:lnTo>
                  <a:lnTo>
                    <a:pt x="63" y="41"/>
                  </a:lnTo>
                  <a:lnTo>
                    <a:pt x="78" y="52"/>
                  </a:lnTo>
                  <a:lnTo>
                    <a:pt x="93" y="64"/>
                  </a:lnTo>
                  <a:lnTo>
                    <a:pt x="108" y="76"/>
                  </a:lnTo>
                  <a:lnTo>
                    <a:pt x="123" y="86"/>
                  </a:lnTo>
                  <a:lnTo>
                    <a:pt x="138" y="96"/>
                  </a:ln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5709" name="Freeform 108">
              <a:extLst>
                <a:ext uri="{FF2B5EF4-FFF2-40B4-BE49-F238E27FC236}">
                  <a16:creationId xmlns:a16="http://schemas.microsoft.com/office/drawing/2014/main" id="{D79CC265-F6BB-560E-DDE8-2B6247BCDC34}"/>
                </a:ext>
              </a:extLst>
            </p:cNvPr>
            <p:cNvSpPr>
              <a:spLocks/>
            </p:cNvSpPr>
            <p:nvPr/>
          </p:nvSpPr>
          <p:spPr bwMode="auto">
            <a:xfrm>
              <a:off x="2885" y="3902"/>
              <a:ext cx="61" cy="40"/>
            </a:xfrm>
            <a:custGeom>
              <a:avLst/>
              <a:gdLst>
                <a:gd name="T0" fmla="*/ 0 w 150"/>
                <a:gd name="T1" fmla="*/ 0 h 133"/>
                <a:gd name="T2" fmla="*/ 0 w 150"/>
                <a:gd name="T3" fmla="*/ 0 h 133"/>
                <a:gd name="T4" fmla="*/ 0 w 150"/>
                <a:gd name="T5" fmla="*/ 0 h 133"/>
                <a:gd name="T6" fmla="*/ 0 w 150"/>
                <a:gd name="T7" fmla="*/ 0 h 133"/>
                <a:gd name="T8" fmla="*/ 0 w 150"/>
                <a:gd name="T9" fmla="*/ 0 h 133"/>
                <a:gd name="T10" fmla="*/ 0 w 150"/>
                <a:gd name="T11" fmla="*/ 0 h 133"/>
                <a:gd name="T12" fmla="*/ 0 w 150"/>
                <a:gd name="T13" fmla="*/ 0 h 133"/>
                <a:gd name="T14" fmla="*/ 0 w 150"/>
                <a:gd name="T15" fmla="*/ 0 h 133"/>
                <a:gd name="T16" fmla="*/ 0 w 150"/>
                <a:gd name="T17" fmla="*/ 0 h 133"/>
                <a:gd name="T18" fmla="*/ 0 w 150"/>
                <a:gd name="T19" fmla="*/ 0 h 133"/>
                <a:gd name="T20" fmla="*/ 0 w 150"/>
                <a:gd name="T21" fmla="*/ 0 h 133"/>
                <a:gd name="T22" fmla="*/ 0 w 150"/>
                <a:gd name="T23" fmla="*/ 0 h 133"/>
                <a:gd name="T24" fmla="*/ 0 w 150"/>
                <a:gd name="T25" fmla="*/ 0 h 133"/>
                <a:gd name="T26" fmla="*/ 0 w 150"/>
                <a:gd name="T27" fmla="*/ 0 h 133"/>
                <a:gd name="T28" fmla="*/ 0 w 150"/>
                <a:gd name="T29" fmla="*/ 0 h 133"/>
                <a:gd name="T30" fmla="*/ 0 w 150"/>
                <a:gd name="T31" fmla="*/ 0 h 133"/>
                <a:gd name="T32" fmla="*/ 0 w 150"/>
                <a:gd name="T33" fmla="*/ 0 h 133"/>
                <a:gd name="T34" fmla="*/ 0 w 150"/>
                <a:gd name="T35" fmla="*/ 0 h 133"/>
                <a:gd name="T36" fmla="*/ 0 w 150"/>
                <a:gd name="T37" fmla="*/ 0 h 133"/>
                <a:gd name="T38" fmla="*/ 0 w 150"/>
                <a:gd name="T39" fmla="*/ 0 h 133"/>
                <a:gd name="T40" fmla="*/ 0 w 150"/>
                <a:gd name="T41" fmla="*/ 0 h 133"/>
                <a:gd name="T42" fmla="*/ 0 w 150"/>
                <a:gd name="T43" fmla="*/ 0 h 133"/>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150"/>
                <a:gd name="T67" fmla="*/ 0 h 133"/>
                <a:gd name="T68" fmla="*/ 150 w 150"/>
                <a:gd name="T69" fmla="*/ 133 h 133"/>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150" h="133">
                  <a:moveTo>
                    <a:pt x="150" y="3"/>
                  </a:moveTo>
                  <a:lnTo>
                    <a:pt x="146" y="14"/>
                  </a:lnTo>
                  <a:lnTo>
                    <a:pt x="138" y="22"/>
                  </a:lnTo>
                  <a:lnTo>
                    <a:pt x="128" y="27"/>
                  </a:lnTo>
                  <a:lnTo>
                    <a:pt x="120" y="33"/>
                  </a:lnTo>
                  <a:lnTo>
                    <a:pt x="106" y="47"/>
                  </a:lnTo>
                  <a:lnTo>
                    <a:pt x="91" y="62"/>
                  </a:lnTo>
                  <a:lnTo>
                    <a:pt x="76" y="76"/>
                  </a:lnTo>
                  <a:lnTo>
                    <a:pt x="61" y="90"/>
                  </a:lnTo>
                  <a:lnTo>
                    <a:pt x="45" y="102"/>
                  </a:lnTo>
                  <a:lnTo>
                    <a:pt x="30" y="114"/>
                  </a:lnTo>
                  <a:lnTo>
                    <a:pt x="15" y="124"/>
                  </a:lnTo>
                  <a:lnTo>
                    <a:pt x="0" y="133"/>
                  </a:lnTo>
                  <a:lnTo>
                    <a:pt x="16" y="115"/>
                  </a:lnTo>
                  <a:lnTo>
                    <a:pt x="32" y="97"/>
                  </a:lnTo>
                  <a:lnTo>
                    <a:pt x="49" y="79"/>
                  </a:lnTo>
                  <a:lnTo>
                    <a:pt x="68" y="63"/>
                  </a:lnTo>
                  <a:lnTo>
                    <a:pt x="86" y="47"/>
                  </a:lnTo>
                  <a:lnTo>
                    <a:pt x="105" y="31"/>
                  </a:lnTo>
                  <a:lnTo>
                    <a:pt x="125" y="16"/>
                  </a:lnTo>
                  <a:lnTo>
                    <a:pt x="146" y="0"/>
                  </a:lnTo>
                  <a:lnTo>
                    <a:pt x="150" y="3"/>
                  </a:ln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5710" name="Freeform 109">
              <a:extLst>
                <a:ext uri="{FF2B5EF4-FFF2-40B4-BE49-F238E27FC236}">
                  <a16:creationId xmlns:a16="http://schemas.microsoft.com/office/drawing/2014/main" id="{ECAFD970-11B3-C680-B13F-C8ADC950D88A}"/>
                </a:ext>
              </a:extLst>
            </p:cNvPr>
            <p:cNvSpPr>
              <a:spLocks/>
            </p:cNvSpPr>
            <p:nvPr/>
          </p:nvSpPr>
          <p:spPr bwMode="auto">
            <a:xfrm>
              <a:off x="2836" y="3905"/>
              <a:ext cx="28" cy="23"/>
            </a:xfrm>
            <a:custGeom>
              <a:avLst/>
              <a:gdLst>
                <a:gd name="T0" fmla="*/ 0 w 69"/>
                <a:gd name="T1" fmla="*/ 0 h 76"/>
                <a:gd name="T2" fmla="*/ 0 w 69"/>
                <a:gd name="T3" fmla="*/ 0 h 76"/>
                <a:gd name="T4" fmla="*/ 0 w 69"/>
                <a:gd name="T5" fmla="*/ 0 h 76"/>
                <a:gd name="T6" fmla="*/ 0 w 69"/>
                <a:gd name="T7" fmla="*/ 0 h 76"/>
                <a:gd name="T8" fmla="*/ 0 w 69"/>
                <a:gd name="T9" fmla="*/ 0 h 76"/>
                <a:gd name="T10" fmla="*/ 0 w 69"/>
                <a:gd name="T11" fmla="*/ 0 h 76"/>
                <a:gd name="T12" fmla="*/ 0 w 69"/>
                <a:gd name="T13" fmla="*/ 0 h 76"/>
                <a:gd name="T14" fmla="*/ 0 w 69"/>
                <a:gd name="T15" fmla="*/ 0 h 76"/>
                <a:gd name="T16" fmla="*/ 0 w 69"/>
                <a:gd name="T17" fmla="*/ 0 h 76"/>
                <a:gd name="T18" fmla="*/ 0 w 69"/>
                <a:gd name="T19" fmla="*/ 0 h 76"/>
                <a:gd name="T20" fmla="*/ 0 w 69"/>
                <a:gd name="T21" fmla="*/ 0 h 76"/>
                <a:gd name="T22" fmla="*/ 0 w 69"/>
                <a:gd name="T23" fmla="*/ 0 h 76"/>
                <a:gd name="T24" fmla="*/ 0 w 69"/>
                <a:gd name="T25" fmla="*/ 0 h 76"/>
                <a:gd name="T26" fmla="*/ 0 w 69"/>
                <a:gd name="T27" fmla="*/ 0 h 76"/>
                <a:gd name="T28" fmla="*/ 0 w 69"/>
                <a:gd name="T29" fmla="*/ 0 h 76"/>
                <a:gd name="T30" fmla="*/ 0 w 69"/>
                <a:gd name="T31" fmla="*/ 0 h 76"/>
                <a:gd name="T32" fmla="*/ 0 w 69"/>
                <a:gd name="T33" fmla="*/ 0 h 76"/>
                <a:gd name="T34" fmla="*/ 0 w 69"/>
                <a:gd name="T35" fmla="*/ 0 h 7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69"/>
                <a:gd name="T55" fmla="*/ 0 h 76"/>
                <a:gd name="T56" fmla="*/ 69 w 69"/>
                <a:gd name="T57" fmla="*/ 76 h 7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69" h="76">
                  <a:moveTo>
                    <a:pt x="8" y="76"/>
                  </a:moveTo>
                  <a:lnTo>
                    <a:pt x="0" y="76"/>
                  </a:lnTo>
                  <a:lnTo>
                    <a:pt x="6" y="68"/>
                  </a:lnTo>
                  <a:lnTo>
                    <a:pt x="14" y="60"/>
                  </a:lnTo>
                  <a:lnTo>
                    <a:pt x="22" y="51"/>
                  </a:lnTo>
                  <a:lnTo>
                    <a:pt x="31" y="42"/>
                  </a:lnTo>
                  <a:lnTo>
                    <a:pt x="41" y="33"/>
                  </a:lnTo>
                  <a:lnTo>
                    <a:pt x="51" y="22"/>
                  </a:lnTo>
                  <a:lnTo>
                    <a:pt x="60" y="12"/>
                  </a:lnTo>
                  <a:lnTo>
                    <a:pt x="69" y="0"/>
                  </a:lnTo>
                  <a:lnTo>
                    <a:pt x="66" y="10"/>
                  </a:lnTo>
                  <a:lnTo>
                    <a:pt x="60" y="19"/>
                  </a:lnTo>
                  <a:lnTo>
                    <a:pt x="53" y="28"/>
                  </a:lnTo>
                  <a:lnTo>
                    <a:pt x="44" y="38"/>
                  </a:lnTo>
                  <a:lnTo>
                    <a:pt x="34" y="48"/>
                  </a:lnTo>
                  <a:lnTo>
                    <a:pt x="24" y="57"/>
                  </a:lnTo>
                  <a:lnTo>
                    <a:pt x="15" y="66"/>
                  </a:lnTo>
                  <a:lnTo>
                    <a:pt x="8" y="76"/>
                  </a:ln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5711" name="Freeform 110">
              <a:extLst>
                <a:ext uri="{FF2B5EF4-FFF2-40B4-BE49-F238E27FC236}">
                  <a16:creationId xmlns:a16="http://schemas.microsoft.com/office/drawing/2014/main" id="{0315A8AA-FB08-5CDF-E565-AA953F657EE7}"/>
                </a:ext>
              </a:extLst>
            </p:cNvPr>
            <p:cNvSpPr>
              <a:spLocks/>
            </p:cNvSpPr>
            <p:nvPr/>
          </p:nvSpPr>
          <p:spPr bwMode="auto">
            <a:xfrm>
              <a:off x="2182" y="3919"/>
              <a:ext cx="148" cy="86"/>
            </a:xfrm>
            <a:custGeom>
              <a:avLst/>
              <a:gdLst>
                <a:gd name="T0" fmla="*/ 0 w 359"/>
                <a:gd name="T1" fmla="*/ 0 h 284"/>
                <a:gd name="T2" fmla="*/ 0 w 359"/>
                <a:gd name="T3" fmla="*/ 0 h 284"/>
                <a:gd name="T4" fmla="*/ 0 w 359"/>
                <a:gd name="T5" fmla="*/ 0 h 284"/>
                <a:gd name="T6" fmla="*/ 0 w 359"/>
                <a:gd name="T7" fmla="*/ 0 h 284"/>
                <a:gd name="T8" fmla="*/ 0 w 359"/>
                <a:gd name="T9" fmla="*/ 0 h 284"/>
                <a:gd name="T10" fmla="*/ 0 w 359"/>
                <a:gd name="T11" fmla="*/ 0 h 284"/>
                <a:gd name="T12" fmla="*/ 0 w 359"/>
                <a:gd name="T13" fmla="*/ 0 h 284"/>
                <a:gd name="T14" fmla="*/ 0 w 359"/>
                <a:gd name="T15" fmla="*/ 0 h 284"/>
                <a:gd name="T16" fmla="*/ 0 w 359"/>
                <a:gd name="T17" fmla="*/ 0 h 284"/>
                <a:gd name="T18" fmla="*/ 0 w 359"/>
                <a:gd name="T19" fmla="*/ 0 h 284"/>
                <a:gd name="T20" fmla="*/ 0 w 359"/>
                <a:gd name="T21" fmla="*/ 0 h 284"/>
                <a:gd name="T22" fmla="*/ 0 w 359"/>
                <a:gd name="T23" fmla="*/ 0 h 284"/>
                <a:gd name="T24" fmla="*/ 0 w 359"/>
                <a:gd name="T25" fmla="*/ 0 h 284"/>
                <a:gd name="T26" fmla="*/ 0 w 359"/>
                <a:gd name="T27" fmla="*/ 0 h 284"/>
                <a:gd name="T28" fmla="*/ 0 w 359"/>
                <a:gd name="T29" fmla="*/ 0 h 284"/>
                <a:gd name="T30" fmla="*/ 0 w 359"/>
                <a:gd name="T31" fmla="*/ 0 h 284"/>
                <a:gd name="T32" fmla="*/ 0 w 359"/>
                <a:gd name="T33" fmla="*/ 0 h 284"/>
                <a:gd name="T34" fmla="*/ 0 w 359"/>
                <a:gd name="T35" fmla="*/ 0 h 284"/>
                <a:gd name="T36" fmla="*/ 0 w 359"/>
                <a:gd name="T37" fmla="*/ 0 h 284"/>
                <a:gd name="T38" fmla="*/ 0 w 359"/>
                <a:gd name="T39" fmla="*/ 0 h 284"/>
                <a:gd name="T40" fmla="*/ 0 w 359"/>
                <a:gd name="T41" fmla="*/ 0 h 284"/>
                <a:gd name="T42" fmla="*/ 0 w 359"/>
                <a:gd name="T43" fmla="*/ 0 h 284"/>
                <a:gd name="T44" fmla="*/ 0 w 359"/>
                <a:gd name="T45" fmla="*/ 0 h 284"/>
                <a:gd name="T46" fmla="*/ 0 w 359"/>
                <a:gd name="T47" fmla="*/ 0 h 284"/>
                <a:gd name="T48" fmla="*/ 0 w 359"/>
                <a:gd name="T49" fmla="*/ 0 h 284"/>
                <a:gd name="T50" fmla="*/ 0 w 359"/>
                <a:gd name="T51" fmla="*/ 0 h 284"/>
                <a:gd name="T52" fmla="*/ 0 w 359"/>
                <a:gd name="T53" fmla="*/ 0 h 284"/>
                <a:gd name="T54" fmla="*/ 0 w 359"/>
                <a:gd name="T55" fmla="*/ 0 h 284"/>
                <a:gd name="T56" fmla="*/ 0 w 359"/>
                <a:gd name="T57" fmla="*/ 0 h 284"/>
                <a:gd name="T58" fmla="*/ 0 w 359"/>
                <a:gd name="T59" fmla="*/ 0 h 284"/>
                <a:gd name="T60" fmla="*/ 0 w 359"/>
                <a:gd name="T61" fmla="*/ 0 h 284"/>
                <a:gd name="T62" fmla="*/ 0 w 359"/>
                <a:gd name="T63" fmla="*/ 0 h 284"/>
                <a:gd name="T64" fmla="*/ 0 w 359"/>
                <a:gd name="T65" fmla="*/ 0 h 284"/>
                <a:gd name="T66" fmla="*/ 0 w 359"/>
                <a:gd name="T67" fmla="*/ 0 h 284"/>
                <a:gd name="T68" fmla="*/ 0 w 359"/>
                <a:gd name="T69" fmla="*/ 0 h 284"/>
                <a:gd name="T70" fmla="*/ 0 w 359"/>
                <a:gd name="T71" fmla="*/ 0 h 284"/>
                <a:gd name="T72" fmla="*/ 0 w 359"/>
                <a:gd name="T73" fmla="*/ 0 h 284"/>
                <a:gd name="T74" fmla="*/ 0 w 359"/>
                <a:gd name="T75" fmla="*/ 0 h 284"/>
                <a:gd name="T76" fmla="*/ 0 w 359"/>
                <a:gd name="T77" fmla="*/ 0 h 284"/>
                <a:gd name="T78" fmla="*/ 0 w 359"/>
                <a:gd name="T79" fmla="*/ 0 h 284"/>
                <a:gd name="T80" fmla="*/ 0 w 359"/>
                <a:gd name="T81" fmla="*/ 0 h 284"/>
                <a:gd name="T82" fmla="*/ 0 w 359"/>
                <a:gd name="T83" fmla="*/ 0 h 284"/>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359"/>
                <a:gd name="T127" fmla="*/ 0 h 284"/>
                <a:gd name="T128" fmla="*/ 359 w 359"/>
                <a:gd name="T129" fmla="*/ 284 h 284"/>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359" h="284">
                  <a:moveTo>
                    <a:pt x="58" y="34"/>
                  </a:moveTo>
                  <a:lnTo>
                    <a:pt x="78" y="48"/>
                  </a:lnTo>
                  <a:lnTo>
                    <a:pt x="99" y="61"/>
                  </a:lnTo>
                  <a:lnTo>
                    <a:pt x="120" y="76"/>
                  </a:lnTo>
                  <a:lnTo>
                    <a:pt x="139" y="91"/>
                  </a:lnTo>
                  <a:lnTo>
                    <a:pt x="159" y="106"/>
                  </a:lnTo>
                  <a:lnTo>
                    <a:pt x="179" y="121"/>
                  </a:lnTo>
                  <a:lnTo>
                    <a:pt x="198" y="136"/>
                  </a:lnTo>
                  <a:lnTo>
                    <a:pt x="218" y="151"/>
                  </a:lnTo>
                  <a:lnTo>
                    <a:pt x="236" y="167"/>
                  </a:lnTo>
                  <a:lnTo>
                    <a:pt x="255" y="184"/>
                  </a:lnTo>
                  <a:lnTo>
                    <a:pt x="273" y="200"/>
                  </a:lnTo>
                  <a:lnTo>
                    <a:pt x="291" y="216"/>
                  </a:lnTo>
                  <a:lnTo>
                    <a:pt x="309" y="233"/>
                  </a:lnTo>
                  <a:lnTo>
                    <a:pt x="326" y="249"/>
                  </a:lnTo>
                  <a:lnTo>
                    <a:pt x="343" y="266"/>
                  </a:lnTo>
                  <a:lnTo>
                    <a:pt x="359" y="284"/>
                  </a:lnTo>
                  <a:lnTo>
                    <a:pt x="336" y="266"/>
                  </a:lnTo>
                  <a:lnTo>
                    <a:pt x="313" y="248"/>
                  </a:lnTo>
                  <a:lnTo>
                    <a:pt x="290" y="231"/>
                  </a:lnTo>
                  <a:lnTo>
                    <a:pt x="268" y="214"/>
                  </a:lnTo>
                  <a:lnTo>
                    <a:pt x="245" y="195"/>
                  </a:lnTo>
                  <a:lnTo>
                    <a:pt x="224" y="178"/>
                  </a:lnTo>
                  <a:lnTo>
                    <a:pt x="203" y="159"/>
                  </a:lnTo>
                  <a:lnTo>
                    <a:pt x="181" y="142"/>
                  </a:lnTo>
                  <a:lnTo>
                    <a:pt x="159" y="125"/>
                  </a:lnTo>
                  <a:lnTo>
                    <a:pt x="137" y="108"/>
                  </a:lnTo>
                  <a:lnTo>
                    <a:pt x="115" y="90"/>
                  </a:lnTo>
                  <a:lnTo>
                    <a:pt x="93" y="73"/>
                  </a:lnTo>
                  <a:lnTo>
                    <a:pt x="70" y="57"/>
                  </a:lnTo>
                  <a:lnTo>
                    <a:pt x="47" y="41"/>
                  </a:lnTo>
                  <a:lnTo>
                    <a:pt x="24" y="25"/>
                  </a:lnTo>
                  <a:lnTo>
                    <a:pt x="0" y="9"/>
                  </a:lnTo>
                  <a:lnTo>
                    <a:pt x="0" y="0"/>
                  </a:lnTo>
                  <a:lnTo>
                    <a:pt x="9" y="0"/>
                  </a:lnTo>
                  <a:lnTo>
                    <a:pt x="17" y="3"/>
                  </a:lnTo>
                  <a:lnTo>
                    <a:pt x="25" y="6"/>
                  </a:lnTo>
                  <a:lnTo>
                    <a:pt x="32" y="12"/>
                  </a:lnTo>
                  <a:lnTo>
                    <a:pt x="39" y="18"/>
                  </a:lnTo>
                  <a:lnTo>
                    <a:pt x="46" y="25"/>
                  </a:lnTo>
                  <a:lnTo>
                    <a:pt x="52" y="29"/>
                  </a:lnTo>
                  <a:lnTo>
                    <a:pt x="58" y="34"/>
                  </a:ln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5712" name="Freeform 111">
              <a:extLst>
                <a:ext uri="{FF2B5EF4-FFF2-40B4-BE49-F238E27FC236}">
                  <a16:creationId xmlns:a16="http://schemas.microsoft.com/office/drawing/2014/main" id="{D37996C6-3BD7-37C5-4210-4413231F1E48}"/>
                </a:ext>
              </a:extLst>
            </p:cNvPr>
            <p:cNvSpPr>
              <a:spLocks/>
            </p:cNvSpPr>
            <p:nvPr/>
          </p:nvSpPr>
          <p:spPr bwMode="auto">
            <a:xfrm>
              <a:off x="2863" y="3922"/>
              <a:ext cx="74" cy="47"/>
            </a:xfrm>
            <a:custGeom>
              <a:avLst/>
              <a:gdLst>
                <a:gd name="T0" fmla="*/ 0 w 181"/>
                <a:gd name="T1" fmla="*/ 0 h 156"/>
                <a:gd name="T2" fmla="*/ 0 w 181"/>
                <a:gd name="T3" fmla="*/ 0 h 156"/>
                <a:gd name="T4" fmla="*/ 0 w 181"/>
                <a:gd name="T5" fmla="*/ 0 h 156"/>
                <a:gd name="T6" fmla="*/ 0 w 181"/>
                <a:gd name="T7" fmla="*/ 0 h 156"/>
                <a:gd name="T8" fmla="*/ 0 w 181"/>
                <a:gd name="T9" fmla="*/ 0 h 156"/>
                <a:gd name="T10" fmla="*/ 0 w 181"/>
                <a:gd name="T11" fmla="*/ 0 h 156"/>
                <a:gd name="T12" fmla="*/ 0 w 181"/>
                <a:gd name="T13" fmla="*/ 0 h 156"/>
                <a:gd name="T14" fmla="*/ 0 w 181"/>
                <a:gd name="T15" fmla="*/ 0 h 156"/>
                <a:gd name="T16" fmla="*/ 0 w 181"/>
                <a:gd name="T17" fmla="*/ 0 h 156"/>
                <a:gd name="T18" fmla="*/ 0 w 181"/>
                <a:gd name="T19" fmla="*/ 0 h 156"/>
                <a:gd name="T20" fmla="*/ 0 w 181"/>
                <a:gd name="T21" fmla="*/ 0 h 156"/>
                <a:gd name="T22" fmla="*/ 0 w 181"/>
                <a:gd name="T23" fmla="*/ 0 h 156"/>
                <a:gd name="T24" fmla="*/ 0 w 181"/>
                <a:gd name="T25" fmla="*/ 0 h 156"/>
                <a:gd name="T26" fmla="*/ 0 w 181"/>
                <a:gd name="T27" fmla="*/ 0 h 156"/>
                <a:gd name="T28" fmla="*/ 0 w 181"/>
                <a:gd name="T29" fmla="*/ 0 h 156"/>
                <a:gd name="T30" fmla="*/ 0 w 181"/>
                <a:gd name="T31" fmla="*/ 0 h 156"/>
                <a:gd name="T32" fmla="*/ 0 w 181"/>
                <a:gd name="T33" fmla="*/ 0 h 156"/>
                <a:gd name="T34" fmla="*/ 0 w 181"/>
                <a:gd name="T35" fmla="*/ 0 h 156"/>
                <a:gd name="T36" fmla="*/ 0 w 181"/>
                <a:gd name="T37" fmla="*/ 0 h 156"/>
                <a:gd name="T38" fmla="*/ 0 w 181"/>
                <a:gd name="T39" fmla="*/ 0 h 156"/>
                <a:gd name="T40" fmla="*/ 0 w 181"/>
                <a:gd name="T41" fmla="*/ 0 h 156"/>
                <a:gd name="T42" fmla="*/ 0 w 181"/>
                <a:gd name="T43" fmla="*/ 0 h 156"/>
                <a:gd name="T44" fmla="*/ 0 w 181"/>
                <a:gd name="T45" fmla="*/ 0 h 156"/>
                <a:gd name="T46" fmla="*/ 0 w 181"/>
                <a:gd name="T47" fmla="*/ 0 h 156"/>
                <a:gd name="T48" fmla="*/ 0 w 181"/>
                <a:gd name="T49" fmla="*/ 0 h 15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181"/>
                <a:gd name="T76" fmla="*/ 0 h 156"/>
                <a:gd name="T77" fmla="*/ 181 w 181"/>
                <a:gd name="T78" fmla="*/ 156 h 15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181" h="156">
                  <a:moveTo>
                    <a:pt x="176" y="3"/>
                  </a:moveTo>
                  <a:lnTo>
                    <a:pt x="176" y="5"/>
                  </a:lnTo>
                  <a:lnTo>
                    <a:pt x="177" y="6"/>
                  </a:lnTo>
                  <a:lnTo>
                    <a:pt x="178" y="9"/>
                  </a:lnTo>
                  <a:lnTo>
                    <a:pt x="181" y="10"/>
                  </a:lnTo>
                  <a:lnTo>
                    <a:pt x="157" y="28"/>
                  </a:lnTo>
                  <a:lnTo>
                    <a:pt x="135" y="47"/>
                  </a:lnTo>
                  <a:lnTo>
                    <a:pt x="113" y="66"/>
                  </a:lnTo>
                  <a:lnTo>
                    <a:pt x="92" y="86"/>
                  </a:lnTo>
                  <a:lnTo>
                    <a:pt x="70" y="104"/>
                  </a:lnTo>
                  <a:lnTo>
                    <a:pt x="48" y="123"/>
                  </a:lnTo>
                  <a:lnTo>
                    <a:pt x="25" y="140"/>
                  </a:lnTo>
                  <a:lnTo>
                    <a:pt x="0" y="156"/>
                  </a:lnTo>
                  <a:lnTo>
                    <a:pt x="21" y="138"/>
                  </a:lnTo>
                  <a:lnTo>
                    <a:pt x="40" y="118"/>
                  </a:lnTo>
                  <a:lnTo>
                    <a:pt x="60" y="100"/>
                  </a:lnTo>
                  <a:lnTo>
                    <a:pt x="81" y="79"/>
                  </a:lnTo>
                  <a:lnTo>
                    <a:pt x="100" y="59"/>
                  </a:lnTo>
                  <a:lnTo>
                    <a:pt x="121" y="40"/>
                  </a:lnTo>
                  <a:lnTo>
                    <a:pt x="143" y="19"/>
                  </a:lnTo>
                  <a:lnTo>
                    <a:pt x="165" y="0"/>
                  </a:lnTo>
                  <a:lnTo>
                    <a:pt x="167" y="2"/>
                  </a:lnTo>
                  <a:lnTo>
                    <a:pt x="169" y="3"/>
                  </a:lnTo>
                  <a:lnTo>
                    <a:pt x="173" y="3"/>
                  </a:lnTo>
                  <a:lnTo>
                    <a:pt x="176" y="3"/>
                  </a:ln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5713" name="Freeform 112">
              <a:extLst>
                <a:ext uri="{FF2B5EF4-FFF2-40B4-BE49-F238E27FC236}">
                  <a16:creationId xmlns:a16="http://schemas.microsoft.com/office/drawing/2014/main" id="{47D3E7F6-D14E-2B20-D992-9EE09AF320C0}"/>
                </a:ext>
              </a:extLst>
            </p:cNvPr>
            <p:cNvSpPr>
              <a:spLocks/>
            </p:cNvSpPr>
            <p:nvPr/>
          </p:nvSpPr>
          <p:spPr bwMode="auto">
            <a:xfrm>
              <a:off x="2170" y="3937"/>
              <a:ext cx="168" cy="96"/>
            </a:xfrm>
            <a:custGeom>
              <a:avLst/>
              <a:gdLst>
                <a:gd name="T0" fmla="*/ 0 w 411"/>
                <a:gd name="T1" fmla="*/ 0 h 318"/>
                <a:gd name="T2" fmla="*/ 0 w 411"/>
                <a:gd name="T3" fmla="*/ 0 h 318"/>
                <a:gd name="T4" fmla="*/ 0 w 411"/>
                <a:gd name="T5" fmla="*/ 0 h 318"/>
                <a:gd name="T6" fmla="*/ 0 w 411"/>
                <a:gd name="T7" fmla="*/ 0 h 318"/>
                <a:gd name="T8" fmla="*/ 0 w 411"/>
                <a:gd name="T9" fmla="*/ 0 h 318"/>
                <a:gd name="T10" fmla="*/ 0 w 411"/>
                <a:gd name="T11" fmla="*/ 0 h 318"/>
                <a:gd name="T12" fmla="*/ 0 w 411"/>
                <a:gd name="T13" fmla="*/ 0 h 318"/>
                <a:gd name="T14" fmla="*/ 0 w 411"/>
                <a:gd name="T15" fmla="*/ 0 h 318"/>
                <a:gd name="T16" fmla="*/ 0 w 411"/>
                <a:gd name="T17" fmla="*/ 0 h 318"/>
                <a:gd name="T18" fmla="*/ 0 w 411"/>
                <a:gd name="T19" fmla="*/ 0 h 318"/>
                <a:gd name="T20" fmla="*/ 0 w 411"/>
                <a:gd name="T21" fmla="*/ 0 h 318"/>
                <a:gd name="T22" fmla="*/ 0 w 411"/>
                <a:gd name="T23" fmla="*/ 0 h 318"/>
                <a:gd name="T24" fmla="*/ 0 w 411"/>
                <a:gd name="T25" fmla="*/ 0 h 318"/>
                <a:gd name="T26" fmla="*/ 0 w 411"/>
                <a:gd name="T27" fmla="*/ 0 h 318"/>
                <a:gd name="T28" fmla="*/ 0 w 411"/>
                <a:gd name="T29" fmla="*/ 0 h 318"/>
                <a:gd name="T30" fmla="*/ 0 w 411"/>
                <a:gd name="T31" fmla="*/ 0 h 318"/>
                <a:gd name="T32" fmla="*/ 0 w 411"/>
                <a:gd name="T33" fmla="*/ 0 h 318"/>
                <a:gd name="T34" fmla="*/ 0 w 411"/>
                <a:gd name="T35" fmla="*/ 0 h 318"/>
                <a:gd name="T36" fmla="*/ 0 w 411"/>
                <a:gd name="T37" fmla="*/ 0 h 318"/>
                <a:gd name="T38" fmla="*/ 0 w 411"/>
                <a:gd name="T39" fmla="*/ 0 h 318"/>
                <a:gd name="T40" fmla="*/ 0 w 411"/>
                <a:gd name="T41" fmla="*/ 0 h 318"/>
                <a:gd name="T42" fmla="*/ 0 w 411"/>
                <a:gd name="T43" fmla="*/ 0 h 318"/>
                <a:gd name="T44" fmla="*/ 0 w 411"/>
                <a:gd name="T45" fmla="*/ 0 h 318"/>
                <a:gd name="T46" fmla="*/ 0 w 411"/>
                <a:gd name="T47" fmla="*/ 0 h 318"/>
                <a:gd name="T48" fmla="*/ 0 w 411"/>
                <a:gd name="T49" fmla="*/ 0 h 318"/>
                <a:gd name="T50" fmla="*/ 0 w 411"/>
                <a:gd name="T51" fmla="*/ 0 h 318"/>
                <a:gd name="T52" fmla="*/ 0 w 411"/>
                <a:gd name="T53" fmla="*/ 0 h 318"/>
                <a:gd name="T54" fmla="*/ 0 w 411"/>
                <a:gd name="T55" fmla="*/ 0 h 318"/>
                <a:gd name="T56" fmla="*/ 0 w 411"/>
                <a:gd name="T57" fmla="*/ 0 h 318"/>
                <a:gd name="T58" fmla="*/ 0 w 411"/>
                <a:gd name="T59" fmla="*/ 0 h 318"/>
                <a:gd name="T60" fmla="*/ 0 w 411"/>
                <a:gd name="T61" fmla="*/ 0 h 318"/>
                <a:gd name="T62" fmla="*/ 0 w 411"/>
                <a:gd name="T63" fmla="*/ 0 h 318"/>
                <a:gd name="T64" fmla="*/ 0 w 411"/>
                <a:gd name="T65" fmla="*/ 0 h 318"/>
                <a:gd name="T66" fmla="*/ 0 w 411"/>
                <a:gd name="T67" fmla="*/ 0 h 318"/>
                <a:gd name="T68" fmla="*/ 0 w 411"/>
                <a:gd name="T69" fmla="*/ 0 h 318"/>
                <a:gd name="T70" fmla="*/ 0 w 411"/>
                <a:gd name="T71" fmla="*/ 0 h 318"/>
                <a:gd name="T72" fmla="*/ 0 w 411"/>
                <a:gd name="T73" fmla="*/ 0 h 318"/>
                <a:gd name="T74" fmla="*/ 0 w 411"/>
                <a:gd name="T75" fmla="*/ 0 h 318"/>
                <a:gd name="T76" fmla="*/ 0 w 411"/>
                <a:gd name="T77" fmla="*/ 0 h 318"/>
                <a:gd name="T78" fmla="*/ 0 w 411"/>
                <a:gd name="T79" fmla="*/ 0 h 318"/>
                <a:gd name="T80" fmla="*/ 0 w 411"/>
                <a:gd name="T81" fmla="*/ 0 h 318"/>
                <a:gd name="T82" fmla="*/ 0 w 411"/>
                <a:gd name="T83" fmla="*/ 0 h 318"/>
                <a:gd name="T84" fmla="*/ 0 w 411"/>
                <a:gd name="T85" fmla="*/ 0 h 318"/>
                <a:gd name="T86" fmla="*/ 0 w 411"/>
                <a:gd name="T87" fmla="*/ 0 h 318"/>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411"/>
                <a:gd name="T133" fmla="*/ 0 h 318"/>
                <a:gd name="T134" fmla="*/ 411 w 411"/>
                <a:gd name="T135" fmla="*/ 318 h 318"/>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411" h="318">
                  <a:moveTo>
                    <a:pt x="103" y="58"/>
                  </a:moveTo>
                  <a:lnTo>
                    <a:pt x="121" y="69"/>
                  </a:lnTo>
                  <a:lnTo>
                    <a:pt x="139" y="82"/>
                  </a:lnTo>
                  <a:lnTo>
                    <a:pt x="158" y="94"/>
                  </a:lnTo>
                  <a:lnTo>
                    <a:pt x="176" y="108"/>
                  </a:lnTo>
                  <a:lnTo>
                    <a:pt x="194" y="122"/>
                  </a:lnTo>
                  <a:lnTo>
                    <a:pt x="214" y="135"/>
                  </a:lnTo>
                  <a:lnTo>
                    <a:pt x="234" y="150"/>
                  </a:lnTo>
                  <a:lnTo>
                    <a:pt x="252" y="164"/>
                  </a:lnTo>
                  <a:lnTo>
                    <a:pt x="272" y="179"/>
                  </a:lnTo>
                  <a:lnTo>
                    <a:pt x="290" y="192"/>
                  </a:lnTo>
                  <a:lnTo>
                    <a:pt x="310" y="207"/>
                  </a:lnTo>
                  <a:lnTo>
                    <a:pt x="328" y="222"/>
                  </a:lnTo>
                  <a:lnTo>
                    <a:pt x="345" y="237"/>
                  </a:lnTo>
                  <a:lnTo>
                    <a:pt x="363" y="252"/>
                  </a:lnTo>
                  <a:lnTo>
                    <a:pt x="380" y="268"/>
                  </a:lnTo>
                  <a:lnTo>
                    <a:pt x="396" y="283"/>
                  </a:lnTo>
                  <a:lnTo>
                    <a:pt x="393" y="283"/>
                  </a:lnTo>
                  <a:lnTo>
                    <a:pt x="389" y="283"/>
                  </a:lnTo>
                  <a:lnTo>
                    <a:pt x="386" y="286"/>
                  </a:lnTo>
                  <a:lnTo>
                    <a:pt x="383" y="288"/>
                  </a:lnTo>
                  <a:lnTo>
                    <a:pt x="411" y="318"/>
                  </a:lnTo>
                  <a:lnTo>
                    <a:pt x="386" y="302"/>
                  </a:lnTo>
                  <a:lnTo>
                    <a:pt x="361" y="286"/>
                  </a:lnTo>
                  <a:lnTo>
                    <a:pt x="336" y="268"/>
                  </a:lnTo>
                  <a:lnTo>
                    <a:pt x="311" y="252"/>
                  </a:lnTo>
                  <a:lnTo>
                    <a:pt x="287" y="236"/>
                  </a:lnTo>
                  <a:lnTo>
                    <a:pt x="261" y="221"/>
                  </a:lnTo>
                  <a:lnTo>
                    <a:pt x="236" y="205"/>
                  </a:lnTo>
                  <a:lnTo>
                    <a:pt x="211" y="189"/>
                  </a:lnTo>
                  <a:lnTo>
                    <a:pt x="185" y="173"/>
                  </a:lnTo>
                  <a:lnTo>
                    <a:pt x="160" y="158"/>
                  </a:lnTo>
                  <a:lnTo>
                    <a:pt x="135" y="142"/>
                  </a:lnTo>
                  <a:lnTo>
                    <a:pt x="109" y="127"/>
                  </a:lnTo>
                  <a:lnTo>
                    <a:pt x="84" y="111"/>
                  </a:lnTo>
                  <a:lnTo>
                    <a:pt x="59" y="96"/>
                  </a:lnTo>
                  <a:lnTo>
                    <a:pt x="33" y="81"/>
                  </a:lnTo>
                  <a:lnTo>
                    <a:pt x="8" y="66"/>
                  </a:lnTo>
                  <a:lnTo>
                    <a:pt x="6" y="62"/>
                  </a:lnTo>
                  <a:lnTo>
                    <a:pt x="2" y="60"/>
                  </a:lnTo>
                  <a:lnTo>
                    <a:pt x="0" y="56"/>
                  </a:lnTo>
                  <a:lnTo>
                    <a:pt x="0" y="53"/>
                  </a:lnTo>
                  <a:lnTo>
                    <a:pt x="4" y="47"/>
                  </a:lnTo>
                  <a:lnTo>
                    <a:pt x="11" y="45"/>
                  </a:lnTo>
                  <a:lnTo>
                    <a:pt x="18" y="46"/>
                  </a:lnTo>
                  <a:lnTo>
                    <a:pt x="24" y="50"/>
                  </a:lnTo>
                  <a:lnTo>
                    <a:pt x="37" y="58"/>
                  </a:lnTo>
                  <a:lnTo>
                    <a:pt x="49" y="66"/>
                  </a:lnTo>
                  <a:lnTo>
                    <a:pt x="62" y="74"/>
                  </a:lnTo>
                  <a:lnTo>
                    <a:pt x="74" y="82"/>
                  </a:lnTo>
                  <a:lnTo>
                    <a:pt x="86" y="90"/>
                  </a:lnTo>
                  <a:lnTo>
                    <a:pt x="99" y="99"/>
                  </a:lnTo>
                  <a:lnTo>
                    <a:pt x="110" y="108"/>
                  </a:lnTo>
                  <a:lnTo>
                    <a:pt x="123" y="119"/>
                  </a:lnTo>
                  <a:lnTo>
                    <a:pt x="141" y="128"/>
                  </a:lnTo>
                  <a:lnTo>
                    <a:pt x="160" y="138"/>
                  </a:lnTo>
                  <a:lnTo>
                    <a:pt x="178" y="149"/>
                  </a:lnTo>
                  <a:lnTo>
                    <a:pt x="197" y="160"/>
                  </a:lnTo>
                  <a:lnTo>
                    <a:pt x="215" y="173"/>
                  </a:lnTo>
                  <a:lnTo>
                    <a:pt x="232" y="183"/>
                  </a:lnTo>
                  <a:lnTo>
                    <a:pt x="251" y="194"/>
                  </a:lnTo>
                  <a:lnTo>
                    <a:pt x="268" y="203"/>
                  </a:lnTo>
                  <a:lnTo>
                    <a:pt x="273" y="199"/>
                  </a:lnTo>
                  <a:lnTo>
                    <a:pt x="257" y="187"/>
                  </a:lnTo>
                  <a:lnTo>
                    <a:pt x="239" y="174"/>
                  </a:lnTo>
                  <a:lnTo>
                    <a:pt x="223" y="162"/>
                  </a:lnTo>
                  <a:lnTo>
                    <a:pt x="207" y="150"/>
                  </a:lnTo>
                  <a:lnTo>
                    <a:pt x="190" y="138"/>
                  </a:lnTo>
                  <a:lnTo>
                    <a:pt x="174" y="126"/>
                  </a:lnTo>
                  <a:lnTo>
                    <a:pt x="156" y="114"/>
                  </a:lnTo>
                  <a:lnTo>
                    <a:pt x="140" y="103"/>
                  </a:lnTo>
                  <a:lnTo>
                    <a:pt x="123" y="91"/>
                  </a:lnTo>
                  <a:lnTo>
                    <a:pt x="106" y="79"/>
                  </a:lnTo>
                  <a:lnTo>
                    <a:pt x="90" y="68"/>
                  </a:lnTo>
                  <a:lnTo>
                    <a:pt x="72" y="56"/>
                  </a:lnTo>
                  <a:lnTo>
                    <a:pt x="55" y="45"/>
                  </a:lnTo>
                  <a:lnTo>
                    <a:pt x="39" y="33"/>
                  </a:lnTo>
                  <a:lnTo>
                    <a:pt x="22" y="23"/>
                  </a:lnTo>
                  <a:lnTo>
                    <a:pt x="4" y="12"/>
                  </a:lnTo>
                  <a:lnTo>
                    <a:pt x="4" y="0"/>
                  </a:lnTo>
                  <a:lnTo>
                    <a:pt x="18" y="5"/>
                  </a:lnTo>
                  <a:lnTo>
                    <a:pt x="31" y="12"/>
                  </a:lnTo>
                  <a:lnTo>
                    <a:pt x="44" y="18"/>
                  </a:lnTo>
                  <a:lnTo>
                    <a:pt x="55" y="25"/>
                  </a:lnTo>
                  <a:lnTo>
                    <a:pt x="67" y="33"/>
                  </a:lnTo>
                  <a:lnTo>
                    <a:pt x="79" y="41"/>
                  </a:lnTo>
                  <a:lnTo>
                    <a:pt x="91" y="50"/>
                  </a:lnTo>
                  <a:lnTo>
                    <a:pt x="103" y="58"/>
                  </a:ln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5714" name="Freeform 113">
              <a:extLst>
                <a:ext uri="{FF2B5EF4-FFF2-40B4-BE49-F238E27FC236}">
                  <a16:creationId xmlns:a16="http://schemas.microsoft.com/office/drawing/2014/main" id="{ED4626AE-269D-CE06-4E8A-F6D3F75FAF63}"/>
                </a:ext>
              </a:extLst>
            </p:cNvPr>
            <p:cNvSpPr>
              <a:spLocks/>
            </p:cNvSpPr>
            <p:nvPr/>
          </p:nvSpPr>
          <p:spPr bwMode="auto">
            <a:xfrm>
              <a:off x="2607" y="3937"/>
              <a:ext cx="9" cy="4"/>
            </a:xfrm>
            <a:custGeom>
              <a:avLst/>
              <a:gdLst>
                <a:gd name="T0" fmla="*/ 0 w 22"/>
                <a:gd name="T1" fmla="*/ 0 h 14"/>
                <a:gd name="T2" fmla="*/ 0 w 22"/>
                <a:gd name="T3" fmla="*/ 0 h 14"/>
                <a:gd name="T4" fmla="*/ 0 w 22"/>
                <a:gd name="T5" fmla="*/ 0 h 14"/>
                <a:gd name="T6" fmla="*/ 0 w 22"/>
                <a:gd name="T7" fmla="*/ 0 h 14"/>
                <a:gd name="T8" fmla="*/ 0 w 22"/>
                <a:gd name="T9" fmla="*/ 0 h 14"/>
                <a:gd name="T10" fmla="*/ 0 w 22"/>
                <a:gd name="T11" fmla="*/ 0 h 14"/>
                <a:gd name="T12" fmla="*/ 0 w 22"/>
                <a:gd name="T13" fmla="*/ 0 h 14"/>
                <a:gd name="T14" fmla="*/ 0 w 22"/>
                <a:gd name="T15" fmla="*/ 0 h 14"/>
                <a:gd name="T16" fmla="*/ 0 60000 65536"/>
                <a:gd name="T17" fmla="*/ 0 60000 65536"/>
                <a:gd name="T18" fmla="*/ 0 60000 65536"/>
                <a:gd name="T19" fmla="*/ 0 60000 65536"/>
                <a:gd name="T20" fmla="*/ 0 60000 65536"/>
                <a:gd name="T21" fmla="*/ 0 60000 65536"/>
                <a:gd name="T22" fmla="*/ 0 60000 65536"/>
                <a:gd name="T23" fmla="*/ 0 60000 65536"/>
                <a:gd name="T24" fmla="*/ 0 w 22"/>
                <a:gd name="T25" fmla="*/ 0 h 14"/>
                <a:gd name="T26" fmla="*/ 22 w 22"/>
                <a:gd name="T27" fmla="*/ 14 h 1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2" h="14">
                  <a:moveTo>
                    <a:pt x="22" y="8"/>
                  </a:moveTo>
                  <a:lnTo>
                    <a:pt x="22" y="14"/>
                  </a:lnTo>
                  <a:lnTo>
                    <a:pt x="0" y="14"/>
                  </a:lnTo>
                  <a:lnTo>
                    <a:pt x="0" y="0"/>
                  </a:lnTo>
                  <a:lnTo>
                    <a:pt x="5" y="0"/>
                  </a:lnTo>
                  <a:lnTo>
                    <a:pt x="12" y="0"/>
                  </a:lnTo>
                  <a:lnTo>
                    <a:pt x="17" y="2"/>
                  </a:lnTo>
                  <a:lnTo>
                    <a:pt x="22" y="8"/>
                  </a:lnTo>
                  <a:close/>
                </a:path>
              </a:pathLst>
            </a:custGeom>
            <a:solidFill>
              <a:srgbClr val="4F4F4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5715" name="Freeform 114">
              <a:extLst>
                <a:ext uri="{FF2B5EF4-FFF2-40B4-BE49-F238E27FC236}">
                  <a16:creationId xmlns:a16="http://schemas.microsoft.com/office/drawing/2014/main" id="{929C4969-7EE7-FAF4-801B-E99FC900E74E}"/>
                </a:ext>
              </a:extLst>
            </p:cNvPr>
            <p:cNvSpPr>
              <a:spLocks/>
            </p:cNvSpPr>
            <p:nvPr/>
          </p:nvSpPr>
          <p:spPr bwMode="auto">
            <a:xfrm>
              <a:off x="2892" y="3951"/>
              <a:ext cx="44" cy="23"/>
            </a:xfrm>
            <a:custGeom>
              <a:avLst/>
              <a:gdLst>
                <a:gd name="T0" fmla="*/ 0 w 105"/>
                <a:gd name="T1" fmla="*/ 0 h 77"/>
                <a:gd name="T2" fmla="*/ 0 w 105"/>
                <a:gd name="T3" fmla="*/ 0 h 77"/>
                <a:gd name="T4" fmla="*/ 0 w 105"/>
                <a:gd name="T5" fmla="*/ 0 h 77"/>
                <a:gd name="T6" fmla="*/ 0 w 105"/>
                <a:gd name="T7" fmla="*/ 0 h 77"/>
                <a:gd name="T8" fmla="*/ 0 w 105"/>
                <a:gd name="T9" fmla="*/ 0 h 77"/>
                <a:gd name="T10" fmla="*/ 0 w 105"/>
                <a:gd name="T11" fmla="*/ 0 h 77"/>
                <a:gd name="T12" fmla="*/ 0 w 105"/>
                <a:gd name="T13" fmla="*/ 0 h 77"/>
                <a:gd name="T14" fmla="*/ 0 w 105"/>
                <a:gd name="T15" fmla="*/ 0 h 77"/>
                <a:gd name="T16" fmla="*/ 0 w 105"/>
                <a:gd name="T17" fmla="*/ 0 h 77"/>
                <a:gd name="T18" fmla="*/ 0 w 105"/>
                <a:gd name="T19" fmla="*/ 0 h 77"/>
                <a:gd name="T20" fmla="*/ 0 w 105"/>
                <a:gd name="T21" fmla="*/ 0 h 77"/>
                <a:gd name="T22" fmla="*/ 0 w 105"/>
                <a:gd name="T23" fmla="*/ 0 h 77"/>
                <a:gd name="T24" fmla="*/ 0 w 105"/>
                <a:gd name="T25" fmla="*/ 0 h 77"/>
                <a:gd name="T26" fmla="*/ 0 w 105"/>
                <a:gd name="T27" fmla="*/ 0 h 77"/>
                <a:gd name="T28" fmla="*/ 0 w 105"/>
                <a:gd name="T29" fmla="*/ 0 h 77"/>
                <a:gd name="T30" fmla="*/ 0 w 105"/>
                <a:gd name="T31" fmla="*/ 0 h 77"/>
                <a:gd name="T32" fmla="*/ 0 w 105"/>
                <a:gd name="T33" fmla="*/ 0 h 77"/>
                <a:gd name="T34" fmla="*/ 0 w 105"/>
                <a:gd name="T35" fmla="*/ 0 h 77"/>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05"/>
                <a:gd name="T55" fmla="*/ 0 h 77"/>
                <a:gd name="T56" fmla="*/ 105 w 105"/>
                <a:gd name="T57" fmla="*/ 77 h 77"/>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05" h="77">
                  <a:moveTo>
                    <a:pt x="105" y="7"/>
                  </a:moveTo>
                  <a:lnTo>
                    <a:pt x="92" y="17"/>
                  </a:lnTo>
                  <a:lnTo>
                    <a:pt x="80" y="27"/>
                  </a:lnTo>
                  <a:lnTo>
                    <a:pt x="67" y="36"/>
                  </a:lnTo>
                  <a:lnTo>
                    <a:pt x="54" y="45"/>
                  </a:lnTo>
                  <a:lnTo>
                    <a:pt x="41" y="53"/>
                  </a:lnTo>
                  <a:lnTo>
                    <a:pt x="28" y="62"/>
                  </a:lnTo>
                  <a:lnTo>
                    <a:pt x="14" y="69"/>
                  </a:lnTo>
                  <a:lnTo>
                    <a:pt x="0" y="77"/>
                  </a:lnTo>
                  <a:lnTo>
                    <a:pt x="13" y="67"/>
                  </a:lnTo>
                  <a:lnTo>
                    <a:pt x="25" y="57"/>
                  </a:lnTo>
                  <a:lnTo>
                    <a:pt x="37" y="45"/>
                  </a:lnTo>
                  <a:lnTo>
                    <a:pt x="50" y="33"/>
                  </a:lnTo>
                  <a:lnTo>
                    <a:pt x="63" y="22"/>
                  </a:lnTo>
                  <a:lnTo>
                    <a:pt x="75" y="13"/>
                  </a:lnTo>
                  <a:lnTo>
                    <a:pt x="90" y="5"/>
                  </a:lnTo>
                  <a:lnTo>
                    <a:pt x="105" y="0"/>
                  </a:lnTo>
                  <a:lnTo>
                    <a:pt x="105" y="7"/>
                  </a:ln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5716" name="Freeform 115">
              <a:extLst>
                <a:ext uri="{FF2B5EF4-FFF2-40B4-BE49-F238E27FC236}">
                  <a16:creationId xmlns:a16="http://schemas.microsoft.com/office/drawing/2014/main" id="{9577183C-B80A-F3ED-3795-8740922743D4}"/>
                </a:ext>
              </a:extLst>
            </p:cNvPr>
            <p:cNvSpPr>
              <a:spLocks/>
            </p:cNvSpPr>
            <p:nvPr/>
          </p:nvSpPr>
          <p:spPr bwMode="auto">
            <a:xfrm>
              <a:off x="2174" y="3973"/>
              <a:ext cx="156" cy="71"/>
            </a:xfrm>
            <a:custGeom>
              <a:avLst/>
              <a:gdLst>
                <a:gd name="T0" fmla="*/ 0 w 379"/>
                <a:gd name="T1" fmla="*/ 0 h 236"/>
                <a:gd name="T2" fmla="*/ 0 w 379"/>
                <a:gd name="T3" fmla="*/ 0 h 236"/>
                <a:gd name="T4" fmla="*/ 0 w 379"/>
                <a:gd name="T5" fmla="*/ 0 h 236"/>
                <a:gd name="T6" fmla="*/ 0 w 379"/>
                <a:gd name="T7" fmla="*/ 0 h 236"/>
                <a:gd name="T8" fmla="*/ 0 w 379"/>
                <a:gd name="T9" fmla="*/ 0 h 236"/>
                <a:gd name="T10" fmla="*/ 0 w 379"/>
                <a:gd name="T11" fmla="*/ 0 h 236"/>
                <a:gd name="T12" fmla="*/ 0 w 379"/>
                <a:gd name="T13" fmla="*/ 0 h 236"/>
                <a:gd name="T14" fmla="*/ 0 w 379"/>
                <a:gd name="T15" fmla="*/ 0 h 236"/>
                <a:gd name="T16" fmla="*/ 0 w 379"/>
                <a:gd name="T17" fmla="*/ 0 h 236"/>
                <a:gd name="T18" fmla="*/ 0 w 379"/>
                <a:gd name="T19" fmla="*/ 0 h 236"/>
                <a:gd name="T20" fmla="*/ 0 w 379"/>
                <a:gd name="T21" fmla="*/ 0 h 236"/>
                <a:gd name="T22" fmla="*/ 0 w 379"/>
                <a:gd name="T23" fmla="*/ 0 h 236"/>
                <a:gd name="T24" fmla="*/ 0 w 379"/>
                <a:gd name="T25" fmla="*/ 0 h 236"/>
                <a:gd name="T26" fmla="*/ 0 w 379"/>
                <a:gd name="T27" fmla="*/ 0 h 236"/>
                <a:gd name="T28" fmla="*/ 0 w 379"/>
                <a:gd name="T29" fmla="*/ 0 h 236"/>
                <a:gd name="T30" fmla="*/ 0 w 379"/>
                <a:gd name="T31" fmla="*/ 0 h 236"/>
                <a:gd name="T32" fmla="*/ 0 w 379"/>
                <a:gd name="T33" fmla="*/ 0 h 236"/>
                <a:gd name="T34" fmla="*/ 0 w 379"/>
                <a:gd name="T35" fmla="*/ 0 h 236"/>
                <a:gd name="T36" fmla="*/ 0 w 379"/>
                <a:gd name="T37" fmla="*/ 0 h 236"/>
                <a:gd name="T38" fmla="*/ 0 w 379"/>
                <a:gd name="T39" fmla="*/ 0 h 236"/>
                <a:gd name="T40" fmla="*/ 0 w 379"/>
                <a:gd name="T41" fmla="*/ 0 h 236"/>
                <a:gd name="T42" fmla="*/ 0 w 379"/>
                <a:gd name="T43" fmla="*/ 0 h 236"/>
                <a:gd name="T44" fmla="*/ 0 w 379"/>
                <a:gd name="T45" fmla="*/ 0 h 236"/>
                <a:gd name="T46" fmla="*/ 0 w 379"/>
                <a:gd name="T47" fmla="*/ 0 h 236"/>
                <a:gd name="T48" fmla="*/ 0 w 379"/>
                <a:gd name="T49" fmla="*/ 0 h 236"/>
                <a:gd name="T50" fmla="*/ 0 w 379"/>
                <a:gd name="T51" fmla="*/ 0 h 236"/>
                <a:gd name="T52" fmla="*/ 0 w 379"/>
                <a:gd name="T53" fmla="*/ 0 h 236"/>
                <a:gd name="T54" fmla="*/ 0 w 379"/>
                <a:gd name="T55" fmla="*/ 0 h 236"/>
                <a:gd name="T56" fmla="*/ 0 w 379"/>
                <a:gd name="T57" fmla="*/ 0 h 236"/>
                <a:gd name="T58" fmla="*/ 0 w 379"/>
                <a:gd name="T59" fmla="*/ 0 h 236"/>
                <a:gd name="T60" fmla="*/ 0 w 379"/>
                <a:gd name="T61" fmla="*/ 0 h 236"/>
                <a:gd name="T62" fmla="*/ 0 w 379"/>
                <a:gd name="T63" fmla="*/ 0 h 236"/>
                <a:gd name="T64" fmla="*/ 0 w 379"/>
                <a:gd name="T65" fmla="*/ 0 h 236"/>
                <a:gd name="T66" fmla="*/ 0 w 379"/>
                <a:gd name="T67" fmla="*/ 0 h 236"/>
                <a:gd name="T68" fmla="*/ 0 w 379"/>
                <a:gd name="T69" fmla="*/ 0 h 236"/>
                <a:gd name="T70" fmla="*/ 0 w 379"/>
                <a:gd name="T71" fmla="*/ 0 h 236"/>
                <a:gd name="T72" fmla="*/ 0 w 379"/>
                <a:gd name="T73" fmla="*/ 0 h 236"/>
                <a:gd name="T74" fmla="*/ 0 w 379"/>
                <a:gd name="T75" fmla="*/ 0 h 236"/>
                <a:gd name="T76" fmla="*/ 0 w 379"/>
                <a:gd name="T77" fmla="*/ 0 h 236"/>
                <a:gd name="T78" fmla="*/ 0 w 379"/>
                <a:gd name="T79" fmla="*/ 0 h 236"/>
                <a:gd name="T80" fmla="*/ 0 w 379"/>
                <a:gd name="T81" fmla="*/ 0 h 236"/>
                <a:gd name="T82" fmla="*/ 0 w 379"/>
                <a:gd name="T83" fmla="*/ 0 h 236"/>
                <a:gd name="T84" fmla="*/ 0 w 379"/>
                <a:gd name="T85" fmla="*/ 0 h 236"/>
                <a:gd name="T86" fmla="*/ 0 w 379"/>
                <a:gd name="T87" fmla="*/ 0 h 236"/>
                <a:gd name="T88" fmla="*/ 0 w 379"/>
                <a:gd name="T89" fmla="*/ 0 h 236"/>
                <a:gd name="T90" fmla="*/ 0 w 379"/>
                <a:gd name="T91" fmla="*/ 0 h 236"/>
                <a:gd name="T92" fmla="*/ 0 w 379"/>
                <a:gd name="T93" fmla="*/ 0 h 236"/>
                <a:gd name="T94" fmla="*/ 0 w 379"/>
                <a:gd name="T95" fmla="*/ 0 h 236"/>
                <a:gd name="T96" fmla="*/ 0 w 379"/>
                <a:gd name="T97" fmla="*/ 0 h 236"/>
                <a:gd name="T98" fmla="*/ 0 w 379"/>
                <a:gd name="T99" fmla="*/ 0 h 236"/>
                <a:gd name="T100" fmla="*/ 0 w 379"/>
                <a:gd name="T101" fmla="*/ 0 h 236"/>
                <a:gd name="T102" fmla="*/ 0 w 379"/>
                <a:gd name="T103" fmla="*/ 0 h 236"/>
                <a:gd name="T104" fmla="*/ 0 w 379"/>
                <a:gd name="T105" fmla="*/ 0 h 236"/>
                <a:gd name="T106" fmla="*/ 0 w 379"/>
                <a:gd name="T107" fmla="*/ 0 h 236"/>
                <a:gd name="T108" fmla="*/ 0 w 379"/>
                <a:gd name="T109" fmla="*/ 0 h 236"/>
                <a:gd name="T110" fmla="*/ 0 w 379"/>
                <a:gd name="T111" fmla="*/ 0 h 236"/>
                <a:gd name="T112" fmla="*/ 0 w 379"/>
                <a:gd name="T113" fmla="*/ 0 h 236"/>
                <a:gd name="T114" fmla="*/ 0 w 379"/>
                <a:gd name="T115" fmla="*/ 0 h 236"/>
                <a:gd name="T116" fmla="*/ 0 w 379"/>
                <a:gd name="T117" fmla="*/ 0 h 236"/>
                <a:gd name="T118" fmla="*/ 0 w 379"/>
                <a:gd name="T119" fmla="*/ 0 h 236"/>
                <a:gd name="T120" fmla="*/ 0 w 379"/>
                <a:gd name="T121" fmla="*/ 0 h 2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379"/>
                <a:gd name="T184" fmla="*/ 0 h 236"/>
                <a:gd name="T185" fmla="*/ 379 w 379"/>
                <a:gd name="T186" fmla="*/ 236 h 2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379" h="236">
                  <a:moveTo>
                    <a:pt x="223" y="129"/>
                  </a:moveTo>
                  <a:lnTo>
                    <a:pt x="232" y="130"/>
                  </a:lnTo>
                  <a:lnTo>
                    <a:pt x="240" y="133"/>
                  </a:lnTo>
                  <a:lnTo>
                    <a:pt x="247" y="138"/>
                  </a:lnTo>
                  <a:lnTo>
                    <a:pt x="253" y="144"/>
                  </a:lnTo>
                  <a:lnTo>
                    <a:pt x="258" y="150"/>
                  </a:lnTo>
                  <a:lnTo>
                    <a:pt x="265" y="156"/>
                  </a:lnTo>
                  <a:lnTo>
                    <a:pt x="272" y="162"/>
                  </a:lnTo>
                  <a:lnTo>
                    <a:pt x="280" y="168"/>
                  </a:lnTo>
                  <a:lnTo>
                    <a:pt x="287" y="173"/>
                  </a:lnTo>
                  <a:lnTo>
                    <a:pt x="294" y="176"/>
                  </a:lnTo>
                  <a:lnTo>
                    <a:pt x="302" y="181"/>
                  </a:lnTo>
                  <a:lnTo>
                    <a:pt x="309" y="184"/>
                  </a:lnTo>
                  <a:lnTo>
                    <a:pt x="316" y="189"/>
                  </a:lnTo>
                  <a:lnTo>
                    <a:pt x="323" y="193"/>
                  </a:lnTo>
                  <a:lnTo>
                    <a:pt x="329" y="199"/>
                  </a:lnTo>
                  <a:lnTo>
                    <a:pt x="333" y="206"/>
                  </a:lnTo>
                  <a:lnTo>
                    <a:pt x="341" y="207"/>
                  </a:lnTo>
                  <a:lnTo>
                    <a:pt x="347" y="211"/>
                  </a:lnTo>
                  <a:lnTo>
                    <a:pt x="353" y="215"/>
                  </a:lnTo>
                  <a:lnTo>
                    <a:pt x="359" y="219"/>
                  </a:lnTo>
                  <a:lnTo>
                    <a:pt x="363" y="224"/>
                  </a:lnTo>
                  <a:lnTo>
                    <a:pt x="369" y="229"/>
                  </a:lnTo>
                  <a:lnTo>
                    <a:pt x="374" y="232"/>
                  </a:lnTo>
                  <a:lnTo>
                    <a:pt x="379" y="236"/>
                  </a:lnTo>
                  <a:lnTo>
                    <a:pt x="355" y="222"/>
                  </a:lnTo>
                  <a:lnTo>
                    <a:pt x="332" y="209"/>
                  </a:lnTo>
                  <a:lnTo>
                    <a:pt x="308" y="196"/>
                  </a:lnTo>
                  <a:lnTo>
                    <a:pt x="284" y="182"/>
                  </a:lnTo>
                  <a:lnTo>
                    <a:pt x="261" y="168"/>
                  </a:lnTo>
                  <a:lnTo>
                    <a:pt x="237" y="154"/>
                  </a:lnTo>
                  <a:lnTo>
                    <a:pt x="214" y="139"/>
                  </a:lnTo>
                  <a:lnTo>
                    <a:pt x="189" y="125"/>
                  </a:lnTo>
                  <a:lnTo>
                    <a:pt x="166" y="110"/>
                  </a:lnTo>
                  <a:lnTo>
                    <a:pt x="142" y="97"/>
                  </a:lnTo>
                  <a:lnTo>
                    <a:pt x="119" y="82"/>
                  </a:lnTo>
                  <a:lnTo>
                    <a:pt x="95" y="67"/>
                  </a:lnTo>
                  <a:lnTo>
                    <a:pt x="72" y="53"/>
                  </a:lnTo>
                  <a:lnTo>
                    <a:pt x="48" y="38"/>
                  </a:lnTo>
                  <a:lnTo>
                    <a:pt x="25" y="24"/>
                  </a:lnTo>
                  <a:lnTo>
                    <a:pt x="0" y="9"/>
                  </a:lnTo>
                  <a:lnTo>
                    <a:pt x="3" y="3"/>
                  </a:lnTo>
                  <a:lnTo>
                    <a:pt x="10" y="0"/>
                  </a:lnTo>
                  <a:lnTo>
                    <a:pt x="17" y="0"/>
                  </a:lnTo>
                  <a:lnTo>
                    <a:pt x="22" y="3"/>
                  </a:lnTo>
                  <a:lnTo>
                    <a:pt x="35" y="11"/>
                  </a:lnTo>
                  <a:lnTo>
                    <a:pt x="47" y="21"/>
                  </a:lnTo>
                  <a:lnTo>
                    <a:pt x="59" y="27"/>
                  </a:lnTo>
                  <a:lnTo>
                    <a:pt x="72" y="36"/>
                  </a:lnTo>
                  <a:lnTo>
                    <a:pt x="85" y="42"/>
                  </a:lnTo>
                  <a:lnTo>
                    <a:pt x="97" y="50"/>
                  </a:lnTo>
                  <a:lnTo>
                    <a:pt x="111" y="57"/>
                  </a:lnTo>
                  <a:lnTo>
                    <a:pt x="124" y="64"/>
                  </a:lnTo>
                  <a:lnTo>
                    <a:pt x="136" y="71"/>
                  </a:lnTo>
                  <a:lnTo>
                    <a:pt x="149" y="79"/>
                  </a:lnTo>
                  <a:lnTo>
                    <a:pt x="162" y="86"/>
                  </a:lnTo>
                  <a:lnTo>
                    <a:pt x="174" y="94"/>
                  </a:lnTo>
                  <a:lnTo>
                    <a:pt x="187" y="102"/>
                  </a:lnTo>
                  <a:lnTo>
                    <a:pt x="199" y="110"/>
                  </a:lnTo>
                  <a:lnTo>
                    <a:pt x="211" y="120"/>
                  </a:lnTo>
                  <a:lnTo>
                    <a:pt x="223" y="129"/>
                  </a:ln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5717" name="Freeform 116">
              <a:extLst>
                <a:ext uri="{FF2B5EF4-FFF2-40B4-BE49-F238E27FC236}">
                  <a16:creationId xmlns:a16="http://schemas.microsoft.com/office/drawing/2014/main" id="{78834F7F-5B24-A7F0-94AB-8E272D3A4960}"/>
                </a:ext>
              </a:extLst>
            </p:cNvPr>
            <p:cNvSpPr>
              <a:spLocks/>
            </p:cNvSpPr>
            <p:nvPr/>
          </p:nvSpPr>
          <p:spPr bwMode="auto">
            <a:xfrm>
              <a:off x="2615" y="3973"/>
              <a:ext cx="9" cy="5"/>
            </a:xfrm>
            <a:custGeom>
              <a:avLst/>
              <a:gdLst>
                <a:gd name="T0" fmla="*/ 0 w 23"/>
                <a:gd name="T1" fmla="*/ 0 h 16"/>
                <a:gd name="T2" fmla="*/ 0 w 23"/>
                <a:gd name="T3" fmla="*/ 0 h 16"/>
                <a:gd name="T4" fmla="*/ 0 w 23"/>
                <a:gd name="T5" fmla="*/ 0 h 16"/>
                <a:gd name="T6" fmla="*/ 0 w 23"/>
                <a:gd name="T7" fmla="*/ 0 h 16"/>
                <a:gd name="T8" fmla="*/ 0 w 23"/>
                <a:gd name="T9" fmla="*/ 0 h 16"/>
                <a:gd name="T10" fmla="*/ 0 w 23"/>
                <a:gd name="T11" fmla="*/ 0 h 16"/>
                <a:gd name="T12" fmla="*/ 0 w 23"/>
                <a:gd name="T13" fmla="*/ 0 h 16"/>
                <a:gd name="T14" fmla="*/ 0 w 23"/>
                <a:gd name="T15" fmla="*/ 0 h 16"/>
                <a:gd name="T16" fmla="*/ 0 w 23"/>
                <a:gd name="T17" fmla="*/ 0 h 16"/>
                <a:gd name="T18" fmla="*/ 0 w 23"/>
                <a:gd name="T19" fmla="*/ 0 h 16"/>
                <a:gd name="T20" fmla="*/ 0 w 23"/>
                <a:gd name="T21" fmla="*/ 0 h 1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3"/>
                <a:gd name="T34" fmla="*/ 0 h 16"/>
                <a:gd name="T35" fmla="*/ 23 w 23"/>
                <a:gd name="T36" fmla="*/ 16 h 1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3" h="16">
                  <a:moveTo>
                    <a:pt x="20" y="7"/>
                  </a:moveTo>
                  <a:lnTo>
                    <a:pt x="23" y="12"/>
                  </a:lnTo>
                  <a:lnTo>
                    <a:pt x="20" y="15"/>
                  </a:lnTo>
                  <a:lnTo>
                    <a:pt x="15" y="16"/>
                  </a:lnTo>
                  <a:lnTo>
                    <a:pt x="10" y="15"/>
                  </a:lnTo>
                  <a:lnTo>
                    <a:pt x="7" y="15"/>
                  </a:lnTo>
                  <a:lnTo>
                    <a:pt x="0" y="1"/>
                  </a:lnTo>
                  <a:lnTo>
                    <a:pt x="6" y="0"/>
                  </a:lnTo>
                  <a:lnTo>
                    <a:pt x="12" y="1"/>
                  </a:lnTo>
                  <a:lnTo>
                    <a:pt x="16" y="5"/>
                  </a:lnTo>
                  <a:lnTo>
                    <a:pt x="20" y="7"/>
                  </a:lnTo>
                  <a:close/>
                </a:path>
              </a:pathLst>
            </a:custGeom>
            <a:solidFill>
              <a:srgbClr val="4F4F4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5718" name="Freeform 117">
              <a:extLst>
                <a:ext uri="{FF2B5EF4-FFF2-40B4-BE49-F238E27FC236}">
                  <a16:creationId xmlns:a16="http://schemas.microsoft.com/office/drawing/2014/main" id="{7A00E640-3D4A-85AD-ED96-1AEE45A3021E}"/>
                </a:ext>
              </a:extLst>
            </p:cNvPr>
            <p:cNvSpPr>
              <a:spLocks/>
            </p:cNvSpPr>
            <p:nvPr/>
          </p:nvSpPr>
          <p:spPr bwMode="auto">
            <a:xfrm>
              <a:off x="2897" y="3981"/>
              <a:ext cx="40" cy="9"/>
            </a:xfrm>
            <a:custGeom>
              <a:avLst/>
              <a:gdLst>
                <a:gd name="T0" fmla="*/ 0 w 97"/>
                <a:gd name="T1" fmla="*/ 0 h 31"/>
                <a:gd name="T2" fmla="*/ 0 w 97"/>
                <a:gd name="T3" fmla="*/ 0 h 31"/>
                <a:gd name="T4" fmla="*/ 0 w 97"/>
                <a:gd name="T5" fmla="*/ 0 h 31"/>
                <a:gd name="T6" fmla="*/ 0 w 97"/>
                <a:gd name="T7" fmla="*/ 0 h 31"/>
                <a:gd name="T8" fmla="*/ 0 w 97"/>
                <a:gd name="T9" fmla="*/ 0 h 31"/>
                <a:gd name="T10" fmla="*/ 0 w 97"/>
                <a:gd name="T11" fmla="*/ 0 h 31"/>
                <a:gd name="T12" fmla="*/ 0 w 97"/>
                <a:gd name="T13" fmla="*/ 0 h 31"/>
                <a:gd name="T14" fmla="*/ 0 w 97"/>
                <a:gd name="T15" fmla="*/ 0 h 31"/>
                <a:gd name="T16" fmla="*/ 0 w 97"/>
                <a:gd name="T17" fmla="*/ 0 h 31"/>
                <a:gd name="T18" fmla="*/ 0 w 97"/>
                <a:gd name="T19" fmla="*/ 0 h 31"/>
                <a:gd name="T20" fmla="*/ 0 w 97"/>
                <a:gd name="T21" fmla="*/ 0 h 31"/>
                <a:gd name="T22" fmla="*/ 0 w 97"/>
                <a:gd name="T23" fmla="*/ 0 h 31"/>
                <a:gd name="T24" fmla="*/ 0 w 97"/>
                <a:gd name="T25" fmla="*/ 0 h 31"/>
                <a:gd name="T26" fmla="*/ 0 w 97"/>
                <a:gd name="T27" fmla="*/ 0 h 31"/>
                <a:gd name="T28" fmla="*/ 0 w 97"/>
                <a:gd name="T29" fmla="*/ 0 h 31"/>
                <a:gd name="T30" fmla="*/ 0 w 97"/>
                <a:gd name="T31" fmla="*/ 0 h 31"/>
                <a:gd name="T32" fmla="*/ 0 w 97"/>
                <a:gd name="T33" fmla="*/ 0 h 31"/>
                <a:gd name="T34" fmla="*/ 0 w 97"/>
                <a:gd name="T35" fmla="*/ 0 h 31"/>
                <a:gd name="T36" fmla="*/ 0 w 97"/>
                <a:gd name="T37" fmla="*/ 0 h 31"/>
                <a:gd name="T38" fmla="*/ 0 w 97"/>
                <a:gd name="T39" fmla="*/ 0 h 31"/>
                <a:gd name="T40" fmla="*/ 0 w 97"/>
                <a:gd name="T41" fmla="*/ 0 h 31"/>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97"/>
                <a:gd name="T64" fmla="*/ 0 h 31"/>
                <a:gd name="T65" fmla="*/ 97 w 97"/>
                <a:gd name="T66" fmla="*/ 31 h 31"/>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97" h="31">
                  <a:moveTo>
                    <a:pt x="97" y="0"/>
                  </a:moveTo>
                  <a:lnTo>
                    <a:pt x="91" y="7"/>
                  </a:lnTo>
                  <a:lnTo>
                    <a:pt x="84" y="12"/>
                  </a:lnTo>
                  <a:lnTo>
                    <a:pt x="76" y="15"/>
                  </a:lnTo>
                  <a:lnTo>
                    <a:pt x="68" y="16"/>
                  </a:lnTo>
                  <a:lnTo>
                    <a:pt x="58" y="19"/>
                  </a:lnTo>
                  <a:lnTo>
                    <a:pt x="48" y="20"/>
                  </a:lnTo>
                  <a:lnTo>
                    <a:pt x="39" y="21"/>
                  </a:lnTo>
                  <a:lnTo>
                    <a:pt x="31" y="23"/>
                  </a:lnTo>
                  <a:lnTo>
                    <a:pt x="23" y="25"/>
                  </a:lnTo>
                  <a:lnTo>
                    <a:pt x="16" y="29"/>
                  </a:lnTo>
                  <a:lnTo>
                    <a:pt x="8" y="31"/>
                  </a:lnTo>
                  <a:lnTo>
                    <a:pt x="0" y="31"/>
                  </a:lnTo>
                  <a:lnTo>
                    <a:pt x="10" y="25"/>
                  </a:lnTo>
                  <a:lnTo>
                    <a:pt x="22" y="20"/>
                  </a:lnTo>
                  <a:lnTo>
                    <a:pt x="33" y="14"/>
                  </a:lnTo>
                  <a:lnTo>
                    <a:pt x="46" y="9"/>
                  </a:lnTo>
                  <a:lnTo>
                    <a:pt x="59" y="5"/>
                  </a:lnTo>
                  <a:lnTo>
                    <a:pt x="71" y="2"/>
                  </a:lnTo>
                  <a:lnTo>
                    <a:pt x="84" y="0"/>
                  </a:lnTo>
                  <a:lnTo>
                    <a:pt x="97" y="0"/>
                  </a:ln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5719" name="Freeform 118">
              <a:extLst>
                <a:ext uri="{FF2B5EF4-FFF2-40B4-BE49-F238E27FC236}">
                  <a16:creationId xmlns:a16="http://schemas.microsoft.com/office/drawing/2014/main" id="{DF2F6398-C665-ACC2-0122-68D128897444}"/>
                </a:ext>
              </a:extLst>
            </p:cNvPr>
            <p:cNvSpPr>
              <a:spLocks/>
            </p:cNvSpPr>
            <p:nvPr/>
          </p:nvSpPr>
          <p:spPr bwMode="auto">
            <a:xfrm>
              <a:off x="2576" y="3995"/>
              <a:ext cx="6" cy="5"/>
            </a:xfrm>
            <a:custGeom>
              <a:avLst/>
              <a:gdLst>
                <a:gd name="T0" fmla="*/ 0 w 15"/>
                <a:gd name="T1" fmla="*/ 0 h 17"/>
                <a:gd name="T2" fmla="*/ 0 w 15"/>
                <a:gd name="T3" fmla="*/ 0 h 17"/>
                <a:gd name="T4" fmla="*/ 0 w 15"/>
                <a:gd name="T5" fmla="*/ 0 h 17"/>
                <a:gd name="T6" fmla="*/ 0 w 15"/>
                <a:gd name="T7" fmla="*/ 0 h 17"/>
                <a:gd name="T8" fmla="*/ 0 w 15"/>
                <a:gd name="T9" fmla="*/ 0 h 17"/>
                <a:gd name="T10" fmla="*/ 0 w 15"/>
                <a:gd name="T11" fmla="*/ 0 h 17"/>
                <a:gd name="T12" fmla="*/ 0 w 15"/>
                <a:gd name="T13" fmla="*/ 0 h 17"/>
                <a:gd name="T14" fmla="*/ 0 w 15"/>
                <a:gd name="T15" fmla="*/ 0 h 17"/>
                <a:gd name="T16" fmla="*/ 0 60000 65536"/>
                <a:gd name="T17" fmla="*/ 0 60000 65536"/>
                <a:gd name="T18" fmla="*/ 0 60000 65536"/>
                <a:gd name="T19" fmla="*/ 0 60000 65536"/>
                <a:gd name="T20" fmla="*/ 0 60000 65536"/>
                <a:gd name="T21" fmla="*/ 0 60000 65536"/>
                <a:gd name="T22" fmla="*/ 0 60000 65536"/>
                <a:gd name="T23" fmla="*/ 0 60000 65536"/>
                <a:gd name="T24" fmla="*/ 0 w 15"/>
                <a:gd name="T25" fmla="*/ 0 h 17"/>
                <a:gd name="T26" fmla="*/ 15 w 15"/>
                <a:gd name="T27" fmla="*/ 17 h 17"/>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5" h="17">
                  <a:moveTo>
                    <a:pt x="15" y="9"/>
                  </a:moveTo>
                  <a:lnTo>
                    <a:pt x="15" y="17"/>
                  </a:lnTo>
                  <a:lnTo>
                    <a:pt x="0" y="17"/>
                  </a:lnTo>
                  <a:lnTo>
                    <a:pt x="0" y="1"/>
                  </a:lnTo>
                  <a:lnTo>
                    <a:pt x="5" y="0"/>
                  </a:lnTo>
                  <a:lnTo>
                    <a:pt x="9" y="2"/>
                  </a:lnTo>
                  <a:lnTo>
                    <a:pt x="12" y="5"/>
                  </a:lnTo>
                  <a:lnTo>
                    <a:pt x="15" y="9"/>
                  </a:lnTo>
                  <a:close/>
                </a:path>
              </a:pathLst>
            </a:custGeom>
            <a:solidFill>
              <a:srgbClr val="4F4F4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5720" name="Freeform 119">
              <a:extLst>
                <a:ext uri="{FF2B5EF4-FFF2-40B4-BE49-F238E27FC236}">
                  <a16:creationId xmlns:a16="http://schemas.microsoft.com/office/drawing/2014/main" id="{EFA387E2-5183-DEDB-65AD-E7EBEBFBB3C9}"/>
                </a:ext>
              </a:extLst>
            </p:cNvPr>
            <p:cNvSpPr>
              <a:spLocks/>
            </p:cNvSpPr>
            <p:nvPr/>
          </p:nvSpPr>
          <p:spPr bwMode="auto">
            <a:xfrm>
              <a:off x="2192" y="3998"/>
              <a:ext cx="124" cy="56"/>
            </a:xfrm>
            <a:custGeom>
              <a:avLst/>
              <a:gdLst>
                <a:gd name="T0" fmla="*/ 0 w 302"/>
                <a:gd name="T1" fmla="*/ 0 h 184"/>
                <a:gd name="T2" fmla="*/ 0 w 302"/>
                <a:gd name="T3" fmla="*/ 0 h 184"/>
                <a:gd name="T4" fmla="*/ 0 w 302"/>
                <a:gd name="T5" fmla="*/ 0 h 184"/>
                <a:gd name="T6" fmla="*/ 0 w 302"/>
                <a:gd name="T7" fmla="*/ 0 h 184"/>
                <a:gd name="T8" fmla="*/ 0 w 302"/>
                <a:gd name="T9" fmla="*/ 0 h 184"/>
                <a:gd name="T10" fmla="*/ 0 w 302"/>
                <a:gd name="T11" fmla="*/ 0 h 184"/>
                <a:gd name="T12" fmla="*/ 0 w 302"/>
                <a:gd name="T13" fmla="*/ 0 h 184"/>
                <a:gd name="T14" fmla="*/ 0 w 302"/>
                <a:gd name="T15" fmla="*/ 0 h 184"/>
                <a:gd name="T16" fmla="*/ 0 w 302"/>
                <a:gd name="T17" fmla="*/ 0 h 184"/>
                <a:gd name="T18" fmla="*/ 0 w 302"/>
                <a:gd name="T19" fmla="*/ 0 h 184"/>
                <a:gd name="T20" fmla="*/ 0 w 302"/>
                <a:gd name="T21" fmla="*/ 0 h 184"/>
                <a:gd name="T22" fmla="*/ 0 w 302"/>
                <a:gd name="T23" fmla="*/ 0 h 184"/>
                <a:gd name="T24" fmla="*/ 0 w 302"/>
                <a:gd name="T25" fmla="*/ 0 h 184"/>
                <a:gd name="T26" fmla="*/ 0 w 302"/>
                <a:gd name="T27" fmla="*/ 0 h 184"/>
                <a:gd name="T28" fmla="*/ 0 w 302"/>
                <a:gd name="T29" fmla="*/ 0 h 184"/>
                <a:gd name="T30" fmla="*/ 0 w 302"/>
                <a:gd name="T31" fmla="*/ 0 h 184"/>
                <a:gd name="T32" fmla="*/ 0 w 302"/>
                <a:gd name="T33" fmla="*/ 0 h 184"/>
                <a:gd name="T34" fmla="*/ 0 w 302"/>
                <a:gd name="T35" fmla="*/ 0 h 184"/>
                <a:gd name="T36" fmla="*/ 0 w 302"/>
                <a:gd name="T37" fmla="*/ 0 h 184"/>
                <a:gd name="T38" fmla="*/ 0 w 302"/>
                <a:gd name="T39" fmla="*/ 0 h 184"/>
                <a:gd name="T40" fmla="*/ 0 w 302"/>
                <a:gd name="T41" fmla="*/ 0 h 184"/>
                <a:gd name="T42" fmla="*/ 0 w 302"/>
                <a:gd name="T43" fmla="*/ 0 h 184"/>
                <a:gd name="T44" fmla="*/ 0 w 302"/>
                <a:gd name="T45" fmla="*/ 0 h 184"/>
                <a:gd name="T46" fmla="*/ 0 w 302"/>
                <a:gd name="T47" fmla="*/ 0 h 184"/>
                <a:gd name="T48" fmla="*/ 0 w 302"/>
                <a:gd name="T49" fmla="*/ 0 h 184"/>
                <a:gd name="T50" fmla="*/ 0 w 302"/>
                <a:gd name="T51" fmla="*/ 0 h 184"/>
                <a:gd name="T52" fmla="*/ 0 w 302"/>
                <a:gd name="T53" fmla="*/ 0 h 184"/>
                <a:gd name="T54" fmla="*/ 0 w 302"/>
                <a:gd name="T55" fmla="*/ 0 h 184"/>
                <a:gd name="T56" fmla="*/ 0 w 302"/>
                <a:gd name="T57" fmla="*/ 0 h 184"/>
                <a:gd name="T58" fmla="*/ 0 w 302"/>
                <a:gd name="T59" fmla="*/ 0 h 184"/>
                <a:gd name="T60" fmla="*/ 0 w 302"/>
                <a:gd name="T61" fmla="*/ 0 h 184"/>
                <a:gd name="T62" fmla="*/ 0 w 302"/>
                <a:gd name="T63" fmla="*/ 0 h 184"/>
                <a:gd name="T64" fmla="*/ 0 w 302"/>
                <a:gd name="T65" fmla="*/ 0 h 184"/>
                <a:gd name="T66" fmla="*/ 0 w 302"/>
                <a:gd name="T67" fmla="*/ 0 h 184"/>
                <a:gd name="T68" fmla="*/ 0 w 302"/>
                <a:gd name="T69" fmla="*/ 0 h 184"/>
                <a:gd name="T70" fmla="*/ 0 w 302"/>
                <a:gd name="T71" fmla="*/ 0 h 184"/>
                <a:gd name="T72" fmla="*/ 0 w 302"/>
                <a:gd name="T73" fmla="*/ 0 h 184"/>
                <a:gd name="T74" fmla="*/ 0 w 302"/>
                <a:gd name="T75" fmla="*/ 0 h 184"/>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302"/>
                <a:gd name="T115" fmla="*/ 0 h 184"/>
                <a:gd name="T116" fmla="*/ 302 w 302"/>
                <a:gd name="T117" fmla="*/ 184 h 184"/>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302" h="184">
                  <a:moveTo>
                    <a:pt x="113" y="54"/>
                  </a:moveTo>
                  <a:lnTo>
                    <a:pt x="123" y="64"/>
                  </a:lnTo>
                  <a:lnTo>
                    <a:pt x="134" y="73"/>
                  </a:lnTo>
                  <a:lnTo>
                    <a:pt x="145" y="83"/>
                  </a:lnTo>
                  <a:lnTo>
                    <a:pt x="158" y="91"/>
                  </a:lnTo>
                  <a:lnTo>
                    <a:pt x="171" y="98"/>
                  </a:lnTo>
                  <a:lnTo>
                    <a:pt x="183" y="105"/>
                  </a:lnTo>
                  <a:lnTo>
                    <a:pt x="196" y="110"/>
                  </a:lnTo>
                  <a:lnTo>
                    <a:pt x="210" y="117"/>
                  </a:lnTo>
                  <a:lnTo>
                    <a:pt x="223" y="123"/>
                  </a:lnTo>
                  <a:lnTo>
                    <a:pt x="235" y="130"/>
                  </a:lnTo>
                  <a:lnTo>
                    <a:pt x="248" y="137"/>
                  </a:lnTo>
                  <a:lnTo>
                    <a:pt x="261" y="145"/>
                  </a:lnTo>
                  <a:lnTo>
                    <a:pt x="272" y="153"/>
                  </a:lnTo>
                  <a:lnTo>
                    <a:pt x="282" y="162"/>
                  </a:lnTo>
                  <a:lnTo>
                    <a:pt x="293" y="172"/>
                  </a:lnTo>
                  <a:lnTo>
                    <a:pt x="302" y="184"/>
                  </a:lnTo>
                  <a:lnTo>
                    <a:pt x="284" y="174"/>
                  </a:lnTo>
                  <a:lnTo>
                    <a:pt x="264" y="162"/>
                  </a:lnTo>
                  <a:lnTo>
                    <a:pt x="246" y="152"/>
                  </a:lnTo>
                  <a:lnTo>
                    <a:pt x="227" y="141"/>
                  </a:lnTo>
                  <a:lnTo>
                    <a:pt x="209" y="130"/>
                  </a:lnTo>
                  <a:lnTo>
                    <a:pt x="190" y="120"/>
                  </a:lnTo>
                  <a:lnTo>
                    <a:pt x="171" y="108"/>
                  </a:lnTo>
                  <a:lnTo>
                    <a:pt x="152" y="98"/>
                  </a:lnTo>
                  <a:lnTo>
                    <a:pt x="134" y="87"/>
                  </a:lnTo>
                  <a:lnTo>
                    <a:pt x="115" y="77"/>
                  </a:lnTo>
                  <a:lnTo>
                    <a:pt x="96" y="65"/>
                  </a:lnTo>
                  <a:lnTo>
                    <a:pt x="77" y="55"/>
                  </a:lnTo>
                  <a:lnTo>
                    <a:pt x="59" y="46"/>
                  </a:lnTo>
                  <a:lnTo>
                    <a:pt x="39" y="35"/>
                  </a:lnTo>
                  <a:lnTo>
                    <a:pt x="21" y="25"/>
                  </a:lnTo>
                  <a:lnTo>
                    <a:pt x="1" y="16"/>
                  </a:lnTo>
                  <a:lnTo>
                    <a:pt x="0" y="8"/>
                  </a:lnTo>
                  <a:lnTo>
                    <a:pt x="5" y="2"/>
                  </a:lnTo>
                  <a:lnTo>
                    <a:pt x="13" y="0"/>
                  </a:lnTo>
                  <a:lnTo>
                    <a:pt x="21" y="0"/>
                  </a:lnTo>
                  <a:lnTo>
                    <a:pt x="113" y="54"/>
                  </a:ln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5721" name="Freeform 120">
              <a:extLst>
                <a:ext uri="{FF2B5EF4-FFF2-40B4-BE49-F238E27FC236}">
                  <a16:creationId xmlns:a16="http://schemas.microsoft.com/office/drawing/2014/main" id="{7ABE6A32-6141-78B6-7CC2-8E611BA47F0E}"/>
                </a:ext>
              </a:extLst>
            </p:cNvPr>
            <p:cNvSpPr>
              <a:spLocks/>
            </p:cNvSpPr>
            <p:nvPr/>
          </p:nvSpPr>
          <p:spPr bwMode="auto">
            <a:xfrm>
              <a:off x="2600" y="4001"/>
              <a:ext cx="7" cy="6"/>
            </a:xfrm>
            <a:custGeom>
              <a:avLst/>
              <a:gdLst>
                <a:gd name="T0" fmla="*/ 0 w 16"/>
                <a:gd name="T1" fmla="*/ 0 h 18"/>
                <a:gd name="T2" fmla="*/ 0 w 16"/>
                <a:gd name="T3" fmla="*/ 0 h 18"/>
                <a:gd name="T4" fmla="*/ 0 w 16"/>
                <a:gd name="T5" fmla="*/ 0 h 18"/>
                <a:gd name="T6" fmla="*/ 0 w 16"/>
                <a:gd name="T7" fmla="*/ 0 h 18"/>
                <a:gd name="T8" fmla="*/ 0 w 16"/>
                <a:gd name="T9" fmla="*/ 0 h 18"/>
                <a:gd name="T10" fmla="*/ 0 w 16"/>
                <a:gd name="T11" fmla="*/ 0 h 18"/>
                <a:gd name="T12" fmla="*/ 0 w 16"/>
                <a:gd name="T13" fmla="*/ 0 h 18"/>
                <a:gd name="T14" fmla="*/ 0 w 16"/>
                <a:gd name="T15" fmla="*/ 0 h 18"/>
                <a:gd name="T16" fmla="*/ 0 w 16"/>
                <a:gd name="T17" fmla="*/ 0 h 18"/>
                <a:gd name="T18" fmla="*/ 0 w 16"/>
                <a:gd name="T19" fmla="*/ 0 h 1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6"/>
                <a:gd name="T31" fmla="*/ 0 h 18"/>
                <a:gd name="T32" fmla="*/ 16 w 16"/>
                <a:gd name="T33" fmla="*/ 18 h 1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6" h="18">
                  <a:moveTo>
                    <a:pt x="16" y="12"/>
                  </a:moveTo>
                  <a:lnTo>
                    <a:pt x="16" y="16"/>
                  </a:lnTo>
                  <a:lnTo>
                    <a:pt x="10" y="18"/>
                  </a:lnTo>
                  <a:lnTo>
                    <a:pt x="6" y="15"/>
                  </a:lnTo>
                  <a:lnTo>
                    <a:pt x="3" y="12"/>
                  </a:lnTo>
                  <a:lnTo>
                    <a:pt x="0" y="8"/>
                  </a:lnTo>
                  <a:lnTo>
                    <a:pt x="2" y="1"/>
                  </a:lnTo>
                  <a:lnTo>
                    <a:pt x="8" y="0"/>
                  </a:lnTo>
                  <a:lnTo>
                    <a:pt x="12" y="5"/>
                  </a:lnTo>
                  <a:lnTo>
                    <a:pt x="16" y="12"/>
                  </a:lnTo>
                  <a:close/>
                </a:path>
              </a:pathLst>
            </a:custGeom>
            <a:solidFill>
              <a:srgbClr val="4F4F4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5722" name="Freeform 121">
              <a:extLst>
                <a:ext uri="{FF2B5EF4-FFF2-40B4-BE49-F238E27FC236}">
                  <a16:creationId xmlns:a16="http://schemas.microsoft.com/office/drawing/2014/main" id="{97CA5CA9-93EA-28F5-7A96-E202954712F7}"/>
                </a:ext>
              </a:extLst>
            </p:cNvPr>
            <p:cNvSpPr>
              <a:spLocks/>
            </p:cNvSpPr>
            <p:nvPr/>
          </p:nvSpPr>
          <p:spPr bwMode="auto">
            <a:xfrm>
              <a:off x="2890" y="4006"/>
              <a:ext cx="17" cy="5"/>
            </a:xfrm>
            <a:custGeom>
              <a:avLst/>
              <a:gdLst>
                <a:gd name="T0" fmla="*/ 0 w 41"/>
                <a:gd name="T1" fmla="*/ 0 h 15"/>
                <a:gd name="T2" fmla="*/ 0 w 41"/>
                <a:gd name="T3" fmla="*/ 0 h 15"/>
                <a:gd name="T4" fmla="*/ 0 w 41"/>
                <a:gd name="T5" fmla="*/ 0 h 15"/>
                <a:gd name="T6" fmla="*/ 0 w 41"/>
                <a:gd name="T7" fmla="*/ 0 h 15"/>
                <a:gd name="T8" fmla="*/ 0 w 41"/>
                <a:gd name="T9" fmla="*/ 0 h 15"/>
                <a:gd name="T10" fmla="*/ 0 w 41"/>
                <a:gd name="T11" fmla="*/ 0 h 15"/>
                <a:gd name="T12" fmla="*/ 0 w 41"/>
                <a:gd name="T13" fmla="*/ 0 h 15"/>
                <a:gd name="T14" fmla="*/ 0 w 41"/>
                <a:gd name="T15" fmla="*/ 0 h 15"/>
                <a:gd name="T16" fmla="*/ 0 w 41"/>
                <a:gd name="T17" fmla="*/ 0 h 15"/>
                <a:gd name="T18" fmla="*/ 0 w 41"/>
                <a:gd name="T19" fmla="*/ 0 h 15"/>
                <a:gd name="T20" fmla="*/ 0 w 41"/>
                <a:gd name="T21" fmla="*/ 0 h 15"/>
                <a:gd name="T22" fmla="*/ 0 w 41"/>
                <a:gd name="T23" fmla="*/ 0 h 15"/>
                <a:gd name="T24" fmla="*/ 0 w 41"/>
                <a:gd name="T25" fmla="*/ 0 h 15"/>
                <a:gd name="T26" fmla="*/ 0 w 41"/>
                <a:gd name="T27" fmla="*/ 0 h 15"/>
                <a:gd name="T28" fmla="*/ 0 w 41"/>
                <a:gd name="T29" fmla="*/ 0 h 15"/>
                <a:gd name="T30" fmla="*/ 0 w 41"/>
                <a:gd name="T31" fmla="*/ 0 h 15"/>
                <a:gd name="T32" fmla="*/ 0 w 41"/>
                <a:gd name="T33" fmla="*/ 0 h 1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41"/>
                <a:gd name="T52" fmla="*/ 0 h 15"/>
                <a:gd name="T53" fmla="*/ 41 w 41"/>
                <a:gd name="T54" fmla="*/ 15 h 15"/>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41" h="15">
                  <a:moveTo>
                    <a:pt x="41" y="0"/>
                  </a:moveTo>
                  <a:lnTo>
                    <a:pt x="40" y="10"/>
                  </a:lnTo>
                  <a:lnTo>
                    <a:pt x="36" y="14"/>
                  </a:lnTo>
                  <a:lnTo>
                    <a:pt x="31" y="15"/>
                  </a:lnTo>
                  <a:lnTo>
                    <a:pt x="25" y="14"/>
                  </a:lnTo>
                  <a:lnTo>
                    <a:pt x="18" y="13"/>
                  </a:lnTo>
                  <a:lnTo>
                    <a:pt x="11" y="11"/>
                  </a:lnTo>
                  <a:lnTo>
                    <a:pt x="4" y="11"/>
                  </a:lnTo>
                  <a:lnTo>
                    <a:pt x="0" y="12"/>
                  </a:lnTo>
                  <a:lnTo>
                    <a:pt x="4" y="11"/>
                  </a:lnTo>
                  <a:lnTo>
                    <a:pt x="10" y="10"/>
                  </a:lnTo>
                  <a:lnTo>
                    <a:pt x="15" y="7"/>
                  </a:lnTo>
                  <a:lnTo>
                    <a:pt x="20" y="6"/>
                  </a:lnTo>
                  <a:lnTo>
                    <a:pt x="25" y="5"/>
                  </a:lnTo>
                  <a:lnTo>
                    <a:pt x="31" y="3"/>
                  </a:lnTo>
                  <a:lnTo>
                    <a:pt x="35" y="2"/>
                  </a:lnTo>
                  <a:lnTo>
                    <a:pt x="41" y="0"/>
                  </a:ln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5723" name="Freeform 122">
              <a:extLst>
                <a:ext uri="{FF2B5EF4-FFF2-40B4-BE49-F238E27FC236}">
                  <a16:creationId xmlns:a16="http://schemas.microsoft.com/office/drawing/2014/main" id="{A866BB16-4B43-38C2-89DB-393F3D28CFF9}"/>
                </a:ext>
              </a:extLst>
            </p:cNvPr>
            <p:cNvSpPr>
              <a:spLocks/>
            </p:cNvSpPr>
            <p:nvPr/>
          </p:nvSpPr>
          <p:spPr bwMode="auto">
            <a:xfrm>
              <a:off x="2613" y="4009"/>
              <a:ext cx="10" cy="4"/>
            </a:xfrm>
            <a:custGeom>
              <a:avLst/>
              <a:gdLst>
                <a:gd name="T0" fmla="*/ 0 w 25"/>
                <a:gd name="T1" fmla="*/ 0 h 15"/>
                <a:gd name="T2" fmla="*/ 0 w 25"/>
                <a:gd name="T3" fmla="*/ 0 h 15"/>
                <a:gd name="T4" fmla="*/ 0 w 25"/>
                <a:gd name="T5" fmla="*/ 0 h 15"/>
                <a:gd name="T6" fmla="*/ 0 w 25"/>
                <a:gd name="T7" fmla="*/ 0 h 15"/>
                <a:gd name="T8" fmla="*/ 0 w 25"/>
                <a:gd name="T9" fmla="*/ 0 h 15"/>
                <a:gd name="T10" fmla="*/ 0 w 25"/>
                <a:gd name="T11" fmla="*/ 0 h 15"/>
                <a:gd name="T12" fmla="*/ 0 w 25"/>
                <a:gd name="T13" fmla="*/ 0 h 15"/>
                <a:gd name="T14" fmla="*/ 0 w 25"/>
                <a:gd name="T15" fmla="*/ 0 h 15"/>
                <a:gd name="T16" fmla="*/ 0 w 25"/>
                <a:gd name="T17" fmla="*/ 0 h 15"/>
                <a:gd name="T18" fmla="*/ 0 w 25"/>
                <a:gd name="T19" fmla="*/ 0 h 1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5"/>
                <a:gd name="T31" fmla="*/ 0 h 15"/>
                <a:gd name="T32" fmla="*/ 25 w 25"/>
                <a:gd name="T33" fmla="*/ 15 h 15"/>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5" h="15">
                  <a:moveTo>
                    <a:pt x="25" y="5"/>
                  </a:moveTo>
                  <a:lnTo>
                    <a:pt x="24" y="12"/>
                  </a:lnTo>
                  <a:lnTo>
                    <a:pt x="17" y="12"/>
                  </a:lnTo>
                  <a:lnTo>
                    <a:pt x="7" y="12"/>
                  </a:lnTo>
                  <a:lnTo>
                    <a:pt x="0" y="15"/>
                  </a:lnTo>
                  <a:lnTo>
                    <a:pt x="0" y="1"/>
                  </a:lnTo>
                  <a:lnTo>
                    <a:pt x="6" y="1"/>
                  </a:lnTo>
                  <a:lnTo>
                    <a:pt x="13" y="0"/>
                  </a:lnTo>
                  <a:lnTo>
                    <a:pt x="19" y="1"/>
                  </a:lnTo>
                  <a:lnTo>
                    <a:pt x="25" y="5"/>
                  </a:lnTo>
                  <a:close/>
                </a:path>
              </a:pathLst>
            </a:custGeom>
            <a:solidFill>
              <a:srgbClr val="4F4F4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5724" name="Freeform 123">
              <a:extLst>
                <a:ext uri="{FF2B5EF4-FFF2-40B4-BE49-F238E27FC236}">
                  <a16:creationId xmlns:a16="http://schemas.microsoft.com/office/drawing/2014/main" id="{8116DA79-779E-3938-8A8C-06513171C4B9}"/>
                </a:ext>
              </a:extLst>
            </p:cNvPr>
            <p:cNvSpPr>
              <a:spLocks/>
            </p:cNvSpPr>
            <p:nvPr/>
          </p:nvSpPr>
          <p:spPr bwMode="auto">
            <a:xfrm>
              <a:off x="2891" y="4017"/>
              <a:ext cx="38" cy="4"/>
            </a:xfrm>
            <a:custGeom>
              <a:avLst/>
              <a:gdLst>
                <a:gd name="T0" fmla="*/ 0 w 93"/>
                <a:gd name="T1" fmla="*/ 0 h 14"/>
                <a:gd name="T2" fmla="*/ 0 w 93"/>
                <a:gd name="T3" fmla="*/ 0 h 14"/>
                <a:gd name="T4" fmla="*/ 0 w 93"/>
                <a:gd name="T5" fmla="*/ 0 h 14"/>
                <a:gd name="T6" fmla="*/ 0 w 93"/>
                <a:gd name="T7" fmla="*/ 0 h 14"/>
                <a:gd name="T8" fmla="*/ 0 w 93"/>
                <a:gd name="T9" fmla="*/ 0 h 14"/>
                <a:gd name="T10" fmla="*/ 0 w 93"/>
                <a:gd name="T11" fmla="*/ 0 h 14"/>
                <a:gd name="T12" fmla="*/ 0 w 93"/>
                <a:gd name="T13" fmla="*/ 0 h 14"/>
                <a:gd name="T14" fmla="*/ 0 w 93"/>
                <a:gd name="T15" fmla="*/ 0 h 14"/>
                <a:gd name="T16" fmla="*/ 0 w 93"/>
                <a:gd name="T17" fmla="*/ 0 h 14"/>
                <a:gd name="T18" fmla="*/ 0 w 93"/>
                <a:gd name="T19" fmla="*/ 0 h 14"/>
                <a:gd name="T20" fmla="*/ 0 w 93"/>
                <a:gd name="T21" fmla="*/ 0 h 14"/>
                <a:gd name="T22" fmla="*/ 0 w 93"/>
                <a:gd name="T23" fmla="*/ 0 h 14"/>
                <a:gd name="T24" fmla="*/ 0 w 93"/>
                <a:gd name="T25" fmla="*/ 0 h 14"/>
                <a:gd name="T26" fmla="*/ 0 w 93"/>
                <a:gd name="T27" fmla="*/ 0 h 14"/>
                <a:gd name="T28" fmla="*/ 0 w 93"/>
                <a:gd name="T29" fmla="*/ 0 h 14"/>
                <a:gd name="T30" fmla="*/ 0 w 93"/>
                <a:gd name="T31" fmla="*/ 0 h 14"/>
                <a:gd name="T32" fmla="*/ 0 w 93"/>
                <a:gd name="T33" fmla="*/ 0 h 14"/>
                <a:gd name="T34" fmla="*/ 0 w 93"/>
                <a:gd name="T35" fmla="*/ 0 h 14"/>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93"/>
                <a:gd name="T55" fmla="*/ 0 h 14"/>
                <a:gd name="T56" fmla="*/ 93 w 93"/>
                <a:gd name="T57" fmla="*/ 14 h 14"/>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93" h="14">
                  <a:moveTo>
                    <a:pt x="93" y="10"/>
                  </a:moveTo>
                  <a:lnTo>
                    <a:pt x="80" y="10"/>
                  </a:lnTo>
                  <a:lnTo>
                    <a:pt x="69" y="12"/>
                  </a:lnTo>
                  <a:lnTo>
                    <a:pt x="56" y="13"/>
                  </a:lnTo>
                  <a:lnTo>
                    <a:pt x="45" y="14"/>
                  </a:lnTo>
                  <a:lnTo>
                    <a:pt x="32" y="14"/>
                  </a:lnTo>
                  <a:lnTo>
                    <a:pt x="21" y="14"/>
                  </a:lnTo>
                  <a:lnTo>
                    <a:pt x="10" y="13"/>
                  </a:lnTo>
                  <a:lnTo>
                    <a:pt x="0" y="10"/>
                  </a:lnTo>
                  <a:lnTo>
                    <a:pt x="11" y="7"/>
                  </a:lnTo>
                  <a:lnTo>
                    <a:pt x="23" y="4"/>
                  </a:lnTo>
                  <a:lnTo>
                    <a:pt x="36" y="1"/>
                  </a:lnTo>
                  <a:lnTo>
                    <a:pt x="48" y="0"/>
                  </a:lnTo>
                  <a:lnTo>
                    <a:pt x="60" y="0"/>
                  </a:lnTo>
                  <a:lnTo>
                    <a:pt x="72" y="0"/>
                  </a:lnTo>
                  <a:lnTo>
                    <a:pt x="83" y="1"/>
                  </a:lnTo>
                  <a:lnTo>
                    <a:pt x="93" y="2"/>
                  </a:lnTo>
                  <a:lnTo>
                    <a:pt x="93" y="10"/>
                  </a:ln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5725" name="Freeform 124">
              <a:extLst>
                <a:ext uri="{FF2B5EF4-FFF2-40B4-BE49-F238E27FC236}">
                  <a16:creationId xmlns:a16="http://schemas.microsoft.com/office/drawing/2014/main" id="{0F50E1C0-2272-187E-90BB-3CC9553F59AE}"/>
                </a:ext>
              </a:extLst>
            </p:cNvPr>
            <p:cNvSpPr>
              <a:spLocks/>
            </p:cNvSpPr>
            <p:nvPr/>
          </p:nvSpPr>
          <p:spPr bwMode="auto">
            <a:xfrm>
              <a:off x="2902" y="4025"/>
              <a:ext cx="126" cy="5"/>
            </a:xfrm>
            <a:custGeom>
              <a:avLst/>
              <a:gdLst>
                <a:gd name="T0" fmla="*/ 0 w 307"/>
                <a:gd name="T1" fmla="*/ 0 h 13"/>
                <a:gd name="T2" fmla="*/ 0 w 307"/>
                <a:gd name="T3" fmla="*/ 0 h 13"/>
                <a:gd name="T4" fmla="*/ 0 w 307"/>
                <a:gd name="T5" fmla="*/ 0 h 13"/>
                <a:gd name="T6" fmla="*/ 0 w 307"/>
                <a:gd name="T7" fmla="*/ 0 h 13"/>
                <a:gd name="T8" fmla="*/ 0 w 307"/>
                <a:gd name="T9" fmla="*/ 0 h 13"/>
                <a:gd name="T10" fmla="*/ 0 w 307"/>
                <a:gd name="T11" fmla="*/ 0 h 13"/>
                <a:gd name="T12" fmla="*/ 0 w 307"/>
                <a:gd name="T13" fmla="*/ 0 h 13"/>
                <a:gd name="T14" fmla="*/ 0 w 307"/>
                <a:gd name="T15" fmla="*/ 0 h 13"/>
                <a:gd name="T16" fmla="*/ 0 w 307"/>
                <a:gd name="T17" fmla="*/ 0 h 13"/>
                <a:gd name="T18" fmla="*/ 0 w 307"/>
                <a:gd name="T19" fmla="*/ 0 h 13"/>
                <a:gd name="T20" fmla="*/ 0 w 307"/>
                <a:gd name="T21" fmla="*/ 0 h 13"/>
                <a:gd name="T22" fmla="*/ 0 w 307"/>
                <a:gd name="T23" fmla="*/ 0 h 13"/>
                <a:gd name="T24" fmla="*/ 0 w 307"/>
                <a:gd name="T25" fmla="*/ 0 h 13"/>
                <a:gd name="T26" fmla="*/ 0 w 307"/>
                <a:gd name="T27" fmla="*/ 0 h 13"/>
                <a:gd name="T28" fmla="*/ 0 w 307"/>
                <a:gd name="T29" fmla="*/ 0 h 13"/>
                <a:gd name="T30" fmla="*/ 0 w 307"/>
                <a:gd name="T31" fmla="*/ 0 h 13"/>
                <a:gd name="T32" fmla="*/ 0 w 307"/>
                <a:gd name="T33" fmla="*/ 0 h 13"/>
                <a:gd name="T34" fmla="*/ 0 w 307"/>
                <a:gd name="T35" fmla="*/ 0 h 13"/>
                <a:gd name="T36" fmla="*/ 0 w 307"/>
                <a:gd name="T37" fmla="*/ 0 h 13"/>
                <a:gd name="T38" fmla="*/ 0 w 307"/>
                <a:gd name="T39" fmla="*/ 0 h 13"/>
                <a:gd name="T40" fmla="*/ 0 w 307"/>
                <a:gd name="T41" fmla="*/ 0 h 13"/>
                <a:gd name="T42" fmla="*/ 0 w 307"/>
                <a:gd name="T43" fmla="*/ 0 h 13"/>
                <a:gd name="T44" fmla="*/ 0 w 307"/>
                <a:gd name="T45" fmla="*/ 0 h 13"/>
                <a:gd name="T46" fmla="*/ 0 w 307"/>
                <a:gd name="T47" fmla="*/ 0 h 13"/>
                <a:gd name="T48" fmla="*/ 0 w 307"/>
                <a:gd name="T49" fmla="*/ 0 h 13"/>
                <a:gd name="T50" fmla="*/ 0 w 307"/>
                <a:gd name="T51" fmla="*/ 0 h 13"/>
                <a:gd name="T52" fmla="*/ 0 w 307"/>
                <a:gd name="T53" fmla="*/ 0 h 13"/>
                <a:gd name="T54" fmla="*/ 0 w 307"/>
                <a:gd name="T55" fmla="*/ 0 h 13"/>
                <a:gd name="T56" fmla="*/ 0 w 307"/>
                <a:gd name="T57" fmla="*/ 0 h 13"/>
                <a:gd name="T58" fmla="*/ 0 w 307"/>
                <a:gd name="T59" fmla="*/ 0 h 13"/>
                <a:gd name="T60" fmla="*/ 0 w 307"/>
                <a:gd name="T61" fmla="*/ 0 h 13"/>
                <a:gd name="T62" fmla="*/ 0 w 307"/>
                <a:gd name="T63" fmla="*/ 0 h 13"/>
                <a:gd name="T64" fmla="*/ 0 w 307"/>
                <a:gd name="T65" fmla="*/ 0 h 13"/>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307"/>
                <a:gd name="T100" fmla="*/ 0 h 13"/>
                <a:gd name="T101" fmla="*/ 307 w 307"/>
                <a:gd name="T102" fmla="*/ 13 h 13"/>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307" h="13">
                  <a:moveTo>
                    <a:pt x="307" y="1"/>
                  </a:moveTo>
                  <a:lnTo>
                    <a:pt x="289" y="4"/>
                  </a:lnTo>
                  <a:lnTo>
                    <a:pt x="270" y="7"/>
                  </a:lnTo>
                  <a:lnTo>
                    <a:pt x="252" y="9"/>
                  </a:lnTo>
                  <a:lnTo>
                    <a:pt x="232" y="10"/>
                  </a:lnTo>
                  <a:lnTo>
                    <a:pt x="213" y="11"/>
                  </a:lnTo>
                  <a:lnTo>
                    <a:pt x="192" y="13"/>
                  </a:lnTo>
                  <a:lnTo>
                    <a:pt x="172" y="13"/>
                  </a:lnTo>
                  <a:lnTo>
                    <a:pt x="152" y="13"/>
                  </a:lnTo>
                  <a:lnTo>
                    <a:pt x="131" y="11"/>
                  </a:lnTo>
                  <a:lnTo>
                    <a:pt x="111" y="11"/>
                  </a:lnTo>
                  <a:lnTo>
                    <a:pt x="92" y="11"/>
                  </a:lnTo>
                  <a:lnTo>
                    <a:pt x="72" y="10"/>
                  </a:lnTo>
                  <a:lnTo>
                    <a:pt x="52" y="10"/>
                  </a:lnTo>
                  <a:lnTo>
                    <a:pt x="34" y="10"/>
                  </a:lnTo>
                  <a:lnTo>
                    <a:pt x="17" y="10"/>
                  </a:lnTo>
                  <a:lnTo>
                    <a:pt x="0" y="11"/>
                  </a:lnTo>
                  <a:lnTo>
                    <a:pt x="18" y="10"/>
                  </a:lnTo>
                  <a:lnTo>
                    <a:pt x="36" y="8"/>
                  </a:lnTo>
                  <a:lnTo>
                    <a:pt x="55" y="7"/>
                  </a:lnTo>
                  <a:lnTo>
                    <a:pt x="74" y="6"/>
                  </a:lnTo>
                  <a:lnTo>
                    <a:pt x="93" y="4"/>
                  </a:lnTo>
                  <a:lnTo>
                    <a:pt x="112" y="3"/>
                  </a:lnTo>
                  <a:lnTo>
                    <a:pt x="133" y="2"/>
                  </a:lnTo>
                  <a:lnTo>
                    <a:pt x="153" y="1"/>
                  </a:lnTo>
                  <a:lnTo>
                    <a:pt x="172" y="1"/>
                  </a:lnTo>
                  <a:lnTo>
                    <a:pt x="192" y="0"/>
                  </a:lnTo>
                  <a:lnTo>
                    <a:pt x="211" y="0"/>
                  </a:lnTo>
                  <a:lnTo>
                    <a:pt x="231" y="0"/>
                  </a:lnTo>
                  <a:lnTo>
                    <a:pt x="251" y="0"/>
                  </a:lnTo>
                  <a:lnTo>
                    <a:pt x="270" y="0"/>
                  </a:lnTo>
                  <a:lnTo>
                    <a:pt x="289" y="1"/>
                  </a:lnTo>
                  <a:lnTo>
                    <a:pt x="307" y="1"/>
                  </a:ln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5726" name="Freeform 125">
              <a:extLst>
                <a:ext uri="{FF2B5EF4-FFF2-40B4-BE49-F238E27FC236}">
                  <a16:creationId xmlns:a16="http://schemas.microsoft.com/office/drawing/2014/main" id="{1E04F08A-377B-2883-2AAD-D20A48CC889B}"/>
                </a:ext>
              </a:extLst>
            </p:cNvPr>
            <p:cNvSpPr>
              <a:spLocks/>
            </p:cNvSpPr>
            <p:nvPr/>
          </p:nvSpPr>
          <p:spPr bwMode="auto">
            <a:xfrm>
              <a:off x="2224" y="4025"/>
              <a:ext cx="75" cy="32"/>
            </a:xfrm>
            <a:custGeom>
              <a:avLst/>
              <a:gdLst>
                <a:gd name="T0" fmla="*/ 0 w 184"/>
                <a:gd name="T1" fmla="*/ 0 h 104"/>
                <a:gd name="T2" fmla="*/ 0 w 184"/>
                <a:gd name="T3" fmla="*/ 0 h 104"/>
                <a:gd name="T4" fmla="*/ 0 w 184"/>
                <a:gd name="T5" fmla="*/ 0 h 104"/>
                <a:gd name="T6" fmla="*/ 0 w 184"/>
                <a:gd name="T7" fmla="*/ 0 h 104"/>
                <a:gd name="T8" fmla="*/ 0 w 184"/>
                <a:gd name="T9" fmla="*/ 0 h 104"/>
                <a:gd name="T10" fmla="*/ 0 w 184"/>
                <a:gd name="T11" fmla="*/ 0 h 104"/>
                <a:gd name="T12" fmla="*/ 0 w 184"/>
                <a:gd name="T13" fmla="*/ 0 h 104"/>
                <a:gd name="T14" fmla="*/ 0 w 184"/>
                <a:gd name="T15" fmla="*/ 0 h 104"/>
                <a:gd name="T16" fmla="*/ 0 w 184"/>
                <a:gd name="T17" fmla="*/ 0 h 104"/>
                <a:gd name="T18" fmla="*/ 0 w 184"/>
                <a:gd name="T19" fmla="*/ 0 h 104"/>
                <a:gd name="T20" fmla="*/ 0 w 184"/>
                <a:gd name="T21" fmla="*/ 0 h 104"/>
                <a:gd name="T22" fmla="*/ 0 w 184"/>
                <a:gd name="T23" fmla="*/ 0 h 104"/>
                <a:gd name="T24" fmla="*/ 0 w 184"/>
                <a:gd name="T25" fmla="*/ 0 h 104"/>
                <a:gd name="T26" fmla="*/ 0 w 184"/>
                <a:gd name="T27" fmla="*/ 0 h 104"/>
                <a:gd name="T28" fmla="*/ 0 w 184"/>
                <a:gd name="T29" fmla="*/ 0 h 104"/>
                <a:gd name="T30" fmla="*/ 0 w 184"/>
                <a:gd name="T31" fmla="*/ 0 h 104"/>
                <a:gd name="T32" fmla="*/ 0 w 184"/>
                <a:gd name="T33" fmla="*/ 0 h 104"/>
                <a:gd name="T34" fmla="*/ 0 w 184"/>
                <a:gd name="T35" fmla="*/ 0 h 104"/>
                <a:gd name="T36" fmla="*/ 0 w 184"/>
                <a:gd name="T37" fmla="*/ 0 h 104"/>
                <a:gd name="T38" fmla="*/ 0 w 184"/>
                <a:gd name="T39" fmla="*/ 0 h 104"/>
                <a:gd name="T40" fmla="*/ 0 w 184"/>
                <a:gd name="T41" fmla="*/ 0 h 104"/>
                <a:gd name="T42" fmla="*/ 0 w 184"/>
                <a:gd name="T43" fmla="*/ 0 h 104"/>
                <a:gd name="T44" fmla="*/ 0 w 184"/>
                <a:gd name="T45" fmla="*/ 0 h 104"/>
                <a:gd name="T46" fmla="*/ 0 w 184"/>
                <a:gd name="T47" fmla="*/ 0 h 104"/>
                <a:gd name="T48" fmla="*/ 0 w 184"/>
                <a:gd name="T49" fmla="*/ 0 h 104"/>
                <a:gd name="T50" fmla="*/ 0 w 184"/>
                <a:gd name="T51" fmla="*/ 0 h 104"/>
                <a:gd name="T52" fmla="*/ 0 w 184"/>
                <a:gd name="T53" fmla="*/ 0 h 104"/>
                <a:gd name="T54" fmla="*/ 0 w 184"/>
                <a:gd name="T55" fmla="*/ 0 h 104"/>
                <a:gd name="T56" fmla="*/ 0 w 184"/>
                <a:gd name="T57" fmla="*/ 0 h 104"/>
                <a:gd name="T58" fmla="*/ 0 w 184"/>
                <a:gd name="T59" fmla="*/ 0 h 104"/>
                <a:gd name="T60" fmla="*/ 0 w 184"/>
                <a:gd name="T61" fmla="*/ 0 h 104"/>
                <a:gd name="T62" fmla="*/ 0 w 184"/>
                <a:gd name="T63" fmla="*/ 0 h 104"/>
                <a:gd name="T64" fmla="*/ 0 w 184"/>
                <a:gd name="T65" fmla="*/ 0 h 104"/>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84"/>
                <a:gd name="T100" fmla="*/ 0 h 104"/>
                <a:gd name="T101" fmla="*/ 184 w 184"/>
                <a:gd name="T102" fmla="*/ 104 h 104"/>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84" h="104">
                  <a:moveTo>
                    <a:pt x="184" y="104"/>
                  </a:moveTo>
                  <a:lnTo>
                    <a:pt x="173" y="98"/>
                  </a:lnTo>
                  <a:lnTo>
                    <a:pt x="161" y="91"/>
                  </a:lnTo>
                  <a:lnTo>
                    <a:pt x="150" y="85"/>
                  </a:lnTo>
                  <a:lnTo>
                    <a:pt x="138" y="78"/>
                  </a:lnTo>
                  <a:lnTo>
                    <a:pt x="127" y="72"/>
                  </a:lnTo>
                  <a:lnTo>
                    <a:pt x="116" y="67"/>
                  </a:lnTo>
                  <a:lnTo>
                    <a:pt x="105" y="60"/>
                  </a:lnTo>
                  <a:lnTo>
                    <a:pt x="93" y="54"/>
                  </a:lnTo>
                  <a:lnTo>
                    <a:pt x="82" y="48"/>
                  </a:lnTo>
                  <a:lnTo>
                    <a:pt x="70" y="42"/>
                  </a:lnTo>
                  <a:lnTo>
                    <a:pt x="59" y="37"/>
                  </a:lnTo>
                  <a:lnTo>
                    <a:pt x="47" y="31"/>
                  </a:lnTo>
                  <a:lnTo>
                    <a:pt x="36" y="25"/>
                  </a:lnTo>
                  <a:lnTo>
                    <a:pt x="23" y="21"/>
                  </a:lnTo>
                  <a:lnTo>
                    <a:pt x="12" y="16"/>
                  </a:lnTo>
                  <a:lnTo>
                    <a:pt x="0" y="11"/>
                  </a:lnTo>
                  <a:lnTo>
                    <a:pt x="4" y="4"/>
                  </a:lnTo>
                  <a:lnTo>
                    <a:pt x="7" y="1"/>
                  </a:lnTo>
                  <a:lnTo>
                    <a:pt x="13" y="0"/>
                  </a:lnTo>
                  <a:lnTo>
                    <a:pt x="19" y="0"/>
                  </a:lnTo>
                  <a:lnTo>
                    <a:pt x="24" y="2"/>
                  </a:lnTo>
                  <a:lnTo>
                    <a:pt x="30" y="4"/>
                  </a:lnTo>
                  <a:lnTo>
                    <a:pt x="37" y="6"/>
                  </a:lnTo>
                  <a:lnTo>
                    <a:pt x="42" y="7"/>
                  </a:lnTo>
                  <a:lnTo>
                    <a:pt x="61" y="16"/>
                  </a:lnTo>
                  <a:lnTo>
                    <a:pt x="81" y="26"/>
                  </a:lnTo>
                  <a:lnTo>
                    <a:pt x="99" y="38"/>
                  </a:lnTo>
                  <a:lnTo>
                    <a:pt x="116" y="49"/>
                  </a:lnTo>
                  <a:lnTo>
                    <a:pt x="134" y="62"/>
                  </a:lnTo>
                  <a:lnTo>
                    <a:pt x="151" y="75"/>
                  </a:lnTo>
                  <a:lnTo>
                    <a:pt x="168" y="89"/>
                  </a:lnTo>
                  <a:lnTo>
                    <a:pt x="184" y="104"/>
                  </a:ln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5727" name="Freeform 126">
              <a:extLst>
                <a:ext uri="{FF2B5EF4-FFF2-40B4-BE49-F238E27FC236}">
                  <a16:creationId xmlns:a16="http://schemas.microsoft.com/office/drawing/2014/main" id="{F4DE4492-85C3-13DE-B699-626EA6175FDC}"/>
                </a:ext>
              </a:extLst>
            </p:cNvPr>
            <p:cNvSpPr>
              <a:spLocks/>
            </p:cNvSpPr>
            <p:nvPr/>
          </p:nvSpPr>
          <p:spPr bwMode="auto">
            <a:xfrm>
              <a:off x="2885" y="4029"/>
              <a:ext cx="12" cy="2"/>
            </a:xfrm>
            <a:custGeom>
              <a:avLst/>
              <a:gdLst>
                <a:gd name="T0" fmla="*/ 0 w 31"/>
                <a:gd name="T1" fmla="*/ 0 h 5"/>
                <a:gd name="T2" fmla="*/ 0 w 31"/>
                <a:gd name="T3" fmla="*/ 0 h 5"/>
                <a:gd name="T4" fmla="*/ 0 w 31"/>
                <a:gd name="T5" fmla="*/ 0 h 5"/>
                <a:gd name="T6" fmla="*/ 0 w 31"/>
                <a:gd name="T7" fmla="*/ 0 h 5"/>
                <a:gd name="T8" fmla="*/ 0 w 31"/>
                <a:gd name="T9" fmla="*/ 0 h 5"/>
                <a:gd name="T10" fmla="*/ 0 w 31"/>
                <a:gd name="T11" fmla="*/ 0 h 5"/>
                <a:gd name="T12" fmla="*/ 0 w 31"/>
                <a:gd name="T13" fmla="*/ 0 h 5"/>
                <a:gd name="T14" fmla="*/ 0 w 31"/>
                <a:gd name="T15" fmla="*/ 0 h 5"/>
                <a:gd name="T16" fmla="*/ 0 w 31"/>
                <a:gd name="T17" fmla="*/ 0 h 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1"/>
                <a:gd name="T28" fmla="*/ 0 h 5"/>
                <a:gd name="T29" fmla="*/ 31 w 31"/>
                <a:gd name="T30" fmla="*/ 5 h 5"/>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1" h="5">
                  <a:moveTo>
                    <a:pt x="31" y="0"/>
                  </a:moveTo>
                  <a:lnTo>
                    <a:pt x="24" y="4"/>
                  </a:lnTo>
                  <a:lnTo>
                    <a:pt x="15" y="5"/>
                  </a:lnTo>
                  <a:lnTo>
                    <a:pt x="6" y="4"/>
                  </a:lnTo>
                  <a:lnTo>
                    <a:pt x="0" y="4"/>
                  </a:lnTo>
                  <a:lnTo>
                    <a:pt x="3" y="4"/>
                  </a:lnTo>
                  <a:lnTo>
                    <a:pt x="13" y="5"/>
                  </a:lnTo>
                  <a:lnTo>
                    <a:pt x="23" y="4"/>
                  </a:lnTo>
                  <a:lnTo>
                    <a:pt x="31" y="0"/>
                  </a:ln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5728" name="Freeform 127">
              <a:extLst>
                <a:ext uri="{FF2B5EF4-FFF2-40B4-BE49-F238E27FC236}">
                  <a16:creationId xmlns:a16="http://schemas.microsoft.com/office/drawing/2014/main" id="{A671F1CC-7C2B-BC3A-57E1-C157C649DC42}"/>
                </a:ext>
              </a:extLst>
            </p:cNvPr>
            <p:cNvSpPr>
              <a:spLocks/>
            </p:cNvSpPr>
            <p:nvPr/>
          </p:nvSpPr>
          <p:spPr bwMode="auto">
            <a:xfrm>
              <a:off x="2866" y="4030"/>
              <a:ext cx="14" cy="3"/>
            </a:xfrm>
            <a:custGeom>
              <a:avLst/>
              <a:gdLst>
                <a:gd name="T0" fmla="*/ 0 w 33"/>
                <a:gd name="T1" fmla="*/ 0 h 8"/>
                <a:gd name="T2" fmla="*/ 0 w 33"/>
                <a:gd name="T3" fmla="*/ 0 h 8"/>
                <a:gd name="T4" fmla="*/ 0 w 33"/>
                <a:gd name="T5" fmla="*/ 0 h 8"/>
                <a:gd name="T6" fmla="*/ 0 w 33"/>
                <a:gd name="T7" fmla="*/ 0 h 8"/>
                <a:gd name="T8" fmla="*/ 0 60000 65536"/>
                <a:gd name="T9" fmla="*/ 0 60000 65536"/>
                <a:gd name="T10" fmla="*/ 0 60000 65536"/>
                <a:gd name="T11" fmla="*/ 0 60000 65536"/>
                <a:gd name="T12" fmla="*/ 0 w 33"/>
                <a:gd name="T13" fmla="*/ 0 h 8"/>
                <a:gd name="T14" fmla="*/ 33 w 33"/>
                <a:gd name="T15" fmla="*/ 8 h 8"/>
              </a:gdLst>
              <a:ahLst/>
              <a:cxnLst>
                <a:cxn ang="T8">
                  <a:pos x="T0" y="T1"/>
                </a:cxn>
                <a:cxn ang="T9">
                  <a:pos x="T2" y="T3"/>
                </a:cxn>
                <a:cxn ang="T10">
                  <a:pos x="T4" y="T5"/>
                </a:cxn>
                <a:cxn ang="T11">
                  <a:pos x="T6" y="T7"/>
                </a:cxn>
              </a:cxnLst>
              <a:rect l="T12" t="T13" r="T14" b="T15"/>
              <a:pathLst>
                <a:path w="33" h="8">
                  <a:moveTo>
                    <a:pt x="0" y="8"/>
                  </a:moveTo>
                  <a:lnTo>
                    <a:pt x="18" y="0"/>
                  </a:lnTo>
                  <a:lnTo>
                    <a:pt x="33" y="4"/>
                  </a:lnTo>
                  <a:lnTo>
                    <a:pt x="0" y="8"/>
                  </a:ln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5729" name="Freeform 128">
              <a:extLst>
                <a:ext uri="{FF2B5EF4-FFF2-40B4-BE49-F238E27FC236}">
                  <a16:creationId xmlns:a16="http://schemas.microsoft.com/office/drawing/2014/main" id="{7A0CFD42-39EF-8B0D-5355-76663AE22F34}"/>
                </a:ext>
              </a:extLst>
            </p:cNvPr>
            <p:cNvSpPr>
              <a:spLocks/>
            </p:cNvSpPr>
            <p:nvPr/>
          </p:nvSpPr>
          <p:spPr bwMode="auto">
            <a:xfrm>
              <a:off x="2856" y="4033"/>
              <a:ext cx="7" cy="0"/>
            </a:xfrm>
            <a:custGeom>
              <a:avLst/>
              <a:gdLst>
                <a:gd name="T0" fmla="*/ 0 w 16"/>
                <a:gd name="T1" fmla="*/ 0 w 16"/>
                <a:gd name="T2" fmla="*/ 0 w 16"/>
                <a:gd name="T3" fmla="*/ 0 60000 65536"/>
                <a:gd name="T4" fmla="*/ 0 60000 65536"/>
                <a:gd name="T5" fmla="*/ 0 60000 65536"/>
                <a:gd name="T6" fmla="*/ 0 w 16"/>
                <a:gd name="T7" fmla="*/ 16 w 16"/>
              </a:gdLst>
              <a:ahLst/>
              <a:cxnLst>
                <a:cxn ang="T3">
                  <a:pos x="T0" y="0"/>
                </a:cxn>
                <a:cxn ang="T4">
                  <a:pos x="T1" y="0"/>
                </a:cxn>
                <a:cxn ang="T5">
                  <a:pos x="T2" y="0"/>
                </a:cxn>
              </a:cxnLst>
              <a:rect l="T6" t="0" r="T7" b="0"/>
              <a:pathLst>
                <a:path w="16">
                  <a:moveTo>
                    <a:pt x="0" y="0"/>
                  </a:moveTo>
                  <a:lnTo>
                    <a:pt x="16" y="0"/>
                  </a:lnTo>
                  <a:lnTo>
                    <a:pt x="0" y="0"/>
                  </a:ln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5730" name="Freeform 129">
              <a:extLst>
                <a:ext uri="{FF2B5EF4-FFF2-40B4-BE49-F238E27FC236}">
                  <a16:creationId xmlns:a16="http://schemas.microsoft.com/office/drawing/2014/main" id="{097A93DD-5C18-0BE7-1172-37DC48A1E0AB}"/>
                </a:ext>
              </a:extLst>
            </p:cNvPr>
            <p:cNvSpPr>
              <a:spLocks/>
            </p:cNvSpPr>
            <p:nvPr/>
          </p:nvSpPr>
          <p:spPr bwMode="auto">
            <a:xfrm>
              <a:off x="2597" y="4036"/>
              <a:ext cx="5" cy="3"/>
            </a:xfrm>
            <a:custGeom>
              <a:avLst/>
              <a:gdLst>
                <a:gd name="T0" fmla="*/ 0 w 12"/>
                <a:gd name="T1" fmla="*/ 0 h 12"/>
                <a:gd name="T2" fmla="*/ 0 w 12"/>
                <a:gd name="T3" fmla="*/ 0 h 12"/>
                <a:gd name="T4" fmla="*/ 0 w 12"/>
                <a:gd name="T5" fmla="*/ 0 h 12"/>
                <a:gd name="T6" fmla="*/ 0 w 12"/>
                <a:gd name="T7" fmla="*/ 0 h 12"/>
                <a:gd name="T8" fmla="*/ 0 w 12"/>
                <a:gd name="T9" fmla="*/ 0 h 12"/>
                <a:gd name="T10" fmla="*/ 0 w 12"/>
                <a:gd name="T11" fmla="*/ 0 h 12"/>
                <a:gd name="T12" fmla="*/ 0 w 12"/>
                <a:gd name="T13" fmla="*/ 0 h 12"/>
                <a:gd name="T14" fmla="*/ 0 60000 65536"/>
                <a:gd name="T15" fmla="*/ 0 60000 65536"/>
                <a:gd name="T16" fmla="*/ 0 60000 65536"/>
                <a:gd name="T17" fmla="*/ 0 60000 65536"/>
                <a:gd name="T18" fmla="*/ 0 60000 65536"/>
                <a:gd name="T19" fmla="*/ 0 60000 65536"/>
                <a:gd name="T20" fmla="*/ 0 60000 65536"/>
                <a:gd name="T21" fmla="*/ 0 w 12"/>
                <a:gd name="T22" fmla="*/ 0 h 12"/>
                <a:gd name="T23" fmla="*/ 12 w 12"/>
                <a:gd name="T24" fmla="*/ 12 h 1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2" h="12">
                  <a:moveTo>
                    <a:pt x="12" y="5"/>
                  </a:moveTo>
                  <a:lnTo>
                    <a:pt x="12" y="12"/>
                  </a:lnTo>
                  <a:lnTo>
                    <a:pt x="0" y="0"/>
                  </a:lnTo>
                  <a:lnTo>
                    <a:pt x="4" y="0"/>
                  </a:lnTo>
                  <a:lnTo>
                    <a:pt x="7" y="0"/>
                  </a:lnTo>
                  <a:lnTo>
                    <a:pt x="10" y="3"/>
                  </a:lnTo>
                  <a:lnTo>
                    <a:pt x="12" y="5"/>
                  </a:lnTo>
                  <a:close/>
                </a:path>
              </a:pathLst>
            </a:custGeom>
            <a:solidFill>
              <a:srgbClr val="4F4F4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5731" name="Freeform 130">
              <a:extLst>
                <a:ext uri="{FF2B5EF4-FFF2-40B4-BE49-F238E27FC236}">
                  <a16:creationId xmlns:a16="http://schemas.microsoft.com/office/drawing/2014/main" id="{1E2953A7-4D5D-825E-6722-7F4281C95D30}"/>
                </a:ext>
              </a:extLst>
            </p:cNvPr>
            <p:cNvSpPr>
              <a:spLocks/>
            </p:cNvSpPr>
            <p:nvPr/>
          </p:nvSpPr>
          <p:spPr bwMode="auto">
            <a:xfrm>
              <a:off x="2642" y="4041"/>
              <a:ext cx="6" cy="3"/>
            </a:xfrm>
            <a:custGeom>
              <a:avLst/>
              <a:gdLst>
                <a:gd name="T0" fmla="*/ 0 w 16"/>
                <a:gd name="T1" fmla="*/ 0 h 12"/>
                <a:gd name="T2" fmla="*/ 0 w 16"/>
                <a:gd name="T3" fmla="*/ 0 h 12"/>
                <a:gd name="T4" fmla="*/ 0 w 16"/>
                <a:gd name="T5" fmla="*/ 0 h 12"/>
                <a:gd name="T6" fmla="*/ 0 w 16"/>
                <a:gd name="T7" fmla="*/ 0 h 12"/>
                <a:gd name="T8" fmla="*/ 0 w 16"/>
                <a:gd name="T9" fmla="*/ 0 h 12"/>
                <a:gd name="T10" fmla="*/ 0 w 16"/>
                <a:gd name="T11" fmla="*/ 0 h 12"/>
                <a:gd name="T12" fmla="*/ 0 w 16"/>
                <a:gd name="T13" fmla="*/ 0 h 12"/>
                <a:gd name="T14" fmla="*/ 0 w 16"/>
                <a:gd name="T15" fmla="*/ 0 h 12"/>
                <a:gd name="T16" fmla="*/ 0 w 16"/>
                <a:gd name="T17" fmla="*/ 0 h 12"/>
                <a:gd name="T18" fmla="*/ 0 w 16"/>
                <a:gd name="T19" fmla="*/ 0 h 1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6"/>
                <a:gd name="T31" fmla="*/ 0 h 12"/>
                <a:gd name="T32" fmla="*/ 16 w 16"/>
                <a:gd name="T33" fmla="*/ 12 h 12"/>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6" h="12">
                  <a:moveTo>
                    <a:pt x="16" y="5"/>
                  </a:moveTo>
                  <a:lnTo>
                    <a:pt x="16" y="12"/>
                  </a:lnTo>
                  <a:lnTo>
                    <a:pt x="10" y="12"/>
                  </a:lnTo>
                  <a:lnTo>
                    <a:pt x="5" y="10"/>
                  </a:lnTo>
                  <a:lnTo>
                    <a:pt x="2" y="6"/>
                  </a:lnTo>
                  <a:lnTo>
                    <a:pt x="0" y="2"/>
                  </a:lnTo>
                  <a:lnTo>
                    <a:pt x="3" y="2"/>
                  </a:lnTo>
                  <a:lnTo>
                    <a:pt x="8" y="0"/>
                  </a:lnTo>
                  <a:lnTo>
                    <a:pt x="12" y="2"/>
                  </a:lnTo>
                  <a:lnTo>
                    <a:pt x="16" y="5"/>
                  </a:lnTo>
                  <a:close/>
                </a:path>
              </a:pathLst>
            </a:custGeom>
            <a:solidFill>
              <a:srgbClr val="4F4F4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5732" name="Freeform 131">
              <a:extLst>
                <a:ext uri="{FF2B5EF4-FFF2-40B4-BE49-F238E27FC236}">
                  <a16:creationId xmlns:a16="http://schemas.microsoft.com/office/drawing/2014/main" id="{6A8CA916-96C0-1805-64F9-BD04E5AC84A5}"/>
                </a:ext>
              </a:extLst>
            </p:cNvPr>
            <p:cNvSpPr>
              <a:spLocks/>
            </p:cNvSpPr>
            <p:nvPr/>
          </p:nvSpPr>
          <p:spPr bwMode="auto">
            <a:xfrm>
              <a:off x="2932" y="4041"/>
              <a:ext cx="51" cy="7"/>
            </a:xfrm>
            <a:custGeom>
              <a:avLst/>
              <a:gdLst>
                <a:gd name="T0" fmla="*/ 0 w 124"/>
                <a:gd name="T1" fmla="*/ 0 h 20"/>
                <a:gd name="T2" fmla="*/ 0 w 124"/>
                <a:gd name="T3" fmla="*/ 0 h 20"/>
                <a:gd name="T4" fmla="*/ 0 w 124"/>
                <a:gd name="T5" fmla="*/ 0 h 20"/>
                <a:gd name="T6" fmla="*/ 0 w 124"/>
                <a:gd name="T7" fmla="*/ 0 h 20"/>
                <a:gd name="T8" fmla="*/ 0 w 124"/>
                <a:gd name="T9" fmla="*/ 0 h 20"/>
                <a:gd name="T10" fmla="*/ 0 w 124"/>
                <a:gd name="T11" fmla="*/ 0 h 20"/>
                <a:gd name="T12" fmla="*/ 0 w 124"/>
                <a:gd name="T13" fmla="*/ 0 h 20"/>
                <a:gd name="T14" fmla="*/ 0 w 124"/>
                <a:gd name="T15" fmla="*/ 0 h 20"/>
                <a:gd name="T16" fmla="*/ 0 w 124"/>
                <a:gd name="T17" fmla="*/ 0 h 20"/>
                <a:gd name="T18" fmla="*/ 0 w 124"/>
                <a:gd name="T19" fmla="*/ 0 h 20"/>
                <a:gd name="T20" fmla="*/ 0 w 124"/>
                <a:gd name="T21" fmla="*/ 0 h 20"/>
                <a:gd name="T22" fmla="*/ 0 w 124"/>
                <a:gd name="T23" fmla="*/ 0 h 20"/>
                <a:gd name="T24" fmla="*/ 0 w 124"/>
                <a:gd name="T25" fmla="*/ 0 h 20"/>
                <a:gd name="T26" fmla="*/ 0 w 124"/>
                <a:gd name="T27" fmla="*/ 0 h 20"/>
                <a:gd name="T28" fmla="*/ 0 w 124"/>
                <a:gd name="T29" fmla="*/ 0 h 20"/>
                <a:gd name="T30" fmla="*/ 0 w 124"/>
                <a:gd name="T31" fmla="*/ 0 h 20"/>
                <a:gd name="T32" fmla="*/ 0 w 124"/>
                <a:gd name="T33" fmla="*/ 0 h 20"/>
                <a:gd name="T34" fmla="*/ 0 w 124"/>
                <a:gd name="T35" fmla="*/ 0 h 20"/>
                <a:gd name="T36" fmla="*/ 0 w 124"/>
                <a:gd name="T37" fmla="*/ 0 h 20"/>
                <a:gd name="T38" fmla="*/ 0 w 124"/>
                <a:gd name="T39" fmla="*/ 0 h 20"/>
                <a:gd name="T40" fmla="*/ 0 w 124"/>
                <a:gd name="T41" fmla="*/ 0 h 20"/>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24"/>
                <a:gd name="T64" fmla="*/ 0 h 20"/>
                <a:gd name="T65" fmla="*/ 124 w 124"/>
                <a:gd name="T66" fmla="*/ 20 h 20"/>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24" h="20">
                  <a:moveTo>
                    <a:pt x="112" y="2"/>
                  </a:moveTo>
                  <a:lnTo>
                    <a:pt x="115" y="5"/>
                  </a:lnTo>
                  <a:lnTo>
                    <a:pt x="121" y="10"/>
                  </a:lnTo>
                  <a:lnTo>
                    <a:pt x="124" y="15"/>
                  </a:lnTo>
                  <a:lnTo>
                    <a:pt x="123" y="20"/>
                  </a:lnTo>
                  <a:lnTo>
                    <a:pt x="109" y="15"/>
                  </a:lnTo>
                  <a:lnTo>
                    <a:pt x="95" y="11"/>
                  </a:lnTo>
                  <a:lnTo>
                    <a:pt x="80" y="9"/>
                  </a:lnTo>
                  <a:lnTo>
                    <a:pt x="63" y="7"/>
                  </a:lnTo>
                  <a:lnTo>
                    <a:pt x="47" y="5"/>
                  </a:lnTo>
                  <a:lnTo>
                    <a:pt x="31" y="4"/>
                  </a:lnTo>
                  <a:lnTo>
                    <a:pt x="16" y="4"/>
                  </a:lnTo>
                  <a:lnTo>
                    <a:pt x="0" y="2"/>
                  </a:lnTo>
                  <a:lnTo>
                    <a:pt x="15" y="3"/>
                  </a:lnTo>
                  <a:lnTo>
                    <a:pt x="30" y="3"/>
                  </a:lnTo>
                  <a:lnTo>
                    <a:pt x="44" y="2"/>
                  </a:lnTo>
                  <a:lnTo>
                    <a:pt x="57" y="1"/>
                  </a:lnTo>
                  <a:lnTo>
                    <a:pt x="70" y="0"/>
                  </a:lnTo>
                  <a:lnTo>
                    <a:pt x="84" y="0"/>
                  </a:lnTo>
                  <a:lnTo>
                    <a:pt x="98" y="0"/>
                  </a:lnTo>
                  <a:lnTo>
                    <a:pt x="112" y="2"/>
                  </a:ln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5733" name="Freeform 132">
              <a:extLst>
                <a:ext uri="{FF2B5EF4-FFF2-40B4-BE49-F238E27FC236}">
                  <a16:creationId xmlns:a16="http://schemas.microsoft.com/office/drawing/2014/main" id="{9BE82B5F-C65A-D5C6-80F7-DA66D1F65263}"/>
                </a:ext>
              </a:extLst>
            </p:cNvPr>
            <p:cNvSpPr>
              <a:spLocks/>
            </p:cNvSpPr>
            <p:nvPr/>
          </p:nvSpPr>
          <p:spPr bwMode="auto">
            <a:xfrm>
              <a:off x="2589" y="4050"/>
              <a:ext cx="5" cy="4"/>
            </a:xfrm>
            <a:custGeom>
              <a:avLst/>
              <a:gdLst>
                <a:gd name="T0" fmla="*/ 0 w 11"/>
                <a:gd name="T1" fmla="*/ 0 h 12"/>
                <a:gd name="T2" fmla="*/ 0 w 11"/>
                <a:gd name="T3" fmla="*/ 0 h 12"/>
                <a:gd name="T4" fmla="*/ 0 w 11"/>
                <a:gd name="T5" fmla="*/ 0 h 12"/>
                <a:gd name="T6" fmla="*/ 0 w 11"/>
                <a:gd name="T7" fmla="*/ 0 h 12"/>
                <a:gd name="T8" fmla="*/ 0 w 11"/>
                <a:gd name="T9" fmla="*/ 0 h 12"/>
                <a:gd name="T10" fmla="*/ 0 w 11"/>
                <a:gd name="T11" fmla="*/ 0 h 12"/>
                <a:gd name="T12" fmla="*/ 0 w 11"/>
                <a:gd name="T13" fmla="*/ 0 h 12"/>
                <a:gd name="T14" fmla="*/ 0 w 11"/>
                <a:gd name="T15" fmla="*/ 0 h 12"/>
                <a:gd name="T16" fmla="*/ 0 w 11"/>
                <a:gd name="T17" fmla="*/ 0 h 12"/>
                <a:gd name="T18" fmla="*/ 0 w 11"/>
                <a:gd name="T19" fmla="*/ 0 h 1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1"/>
                <a:gd name="T31" fmla="*/ 0 h 12"/>
                <a:gd name="T32" fmla="*/ 11 w 11"/>
                <a:gd name="T33" fmla="*/ 12 h 12"/>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1" h="12">
                  <a:moveTo>
                    <a:pt x="11" y="9"/>
                  </a:moveTo>
                  <a:lnTo>
                    <a:pt x="10" y="10"/>
                  </a:lnTo>
                  <a:lnTo>
                    <a:pt x="9" y="12"/>
                  </a:lnTo>
                  <a:lnTo>
                    <a:pt x="7" y="12"/>
                  </a:lnTo>
                  <a:lnTo>
                    <a:pt x="4" y="12"/>
                  </a:lnTo>
                  <a:lnTo>
                    <a:pt x="0" y="0"/>
                  </a:lnTo>
                  <a:lnTo>
                    <a:pt x="4" y="0"/>
                  </a:lnTo>
                  <a:lnTo>
                    <a:pt x="7" y="3"/>
                  </a:lnTo>
                  <a:lnTo>
                    <a:pt x="9" y="5"/>
                  </a:lnTo>
                  <a:lnTo>
                    <a:pt x="11" y="9"/>
                  </a:lnTo>
                  <a:close/>
                </a:path>
              </a:pathLst>
            </a:custGeom>
            <a:solidFill>
              <a:srgbClr val="4F4F4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5734" name="Freeform 133">
              <a:extLst>
                <a:ext uri="{FF2B5EF4-FFF2-40B4-BE49-F238E27FC236}">
                  <a16:creationId xmlns:a16="http://schemas.microsoft.com/office/drawing/2014/main" id="{99E7C3D1-5BF1-3BD1-E7A1-7C4C4FCA463A}"/>
                </a:ext>
              </a:extLst>
            </p:cNvPr>
            <p:cNvSpPr>
              <a:spLocks/>
            </p:cNvSpPr>
            <p:nvPr/>
          </p:nvSpPr>
          <p:spPr bwMode="auto">
            <a:xfrm>
              <a:off x="2243" y="4056"/>
              <a:ext cx="41" cy="12"/>
            </a:xfrm>
            <a:custGeom>
              <a:avLst/>
              <a:gdLst>
                <a:gd name="T0" fmla="*/ 0 w 100"/>
                <a:gd name="T1" fmla="*/ 0 h 42"/>
                <a:gd name="T2" fmla="*/ 0 w 100"/>
                <a:gd name="T3" fmla="*/ 0 h 42"/>
                <a:gd name="T4" fmla="*/ 0 w 100"/>
                <a:gd name="T5" fmla="*/ 0 h 42"/>
                <a:gd name="T6" fmla="*/ 0 w 100"/>
                <a:gd name="T7" fmla="*/ 0 h 42"/>
                <a:gd name="T8" fmla="*/ 0 w 100"/>
                <a:gd name="T9" fmla="*/ 0 h 42"/>
                <a:gd name="T10" fmla="*/ 0 w 100"/>
                <a:gd name="T11" fmla="*/ 0 h 42"/>
                <a:gd name="T12" fmla="*/ 0 w 100"/>
                <a:gd name="T13" fmla="*/ 0 h 42"/>
                <a:gd name="T14" fmla="*/ 0 w 100"/>
                <a:gd name="T15" fmla="*/ 0 h 42"/>
                <a:gd name="T16" fmla="*/ 0 w 100"/>
                <a:gd name="T17" fmla="*/ 0 h 42"/>
                <a:gd name="T18" fmla="*/ 0 w 100"/>
                <a:gd name="T19" fmla="*/ 0 h 42"/>
                <a:gd name="T20" fmla="*/ 0 w 100"/>
                <a:gd name="T21" fmla="*/ 0 h 42"/>
                <a:gd name="T22" fmla="*/ 0 w 100"/>
                <a:gd name="T23" fmla="*/ 0 h 42"/>
                <a:gd name="T24" fmla="*/ 0 w 100"/>
                <a:gd name="T25" fmla="*/ 0 h 42"/>
                <a:gd name="T26" fmla="*/ 0 w 100"/>
                <a:gd name="T27" fmla="*/ 0 h 42"/>
                <a:gd name="T28" fmla="*/ 0 w 100"/>
                <a:gd name="T29" fmla="*/ 0 h 42"/>
                <a:gd name="T30" fmla="*/ 0 w 100"/>
                <a:gd name="T31" fmla="*/ 0 h 42"/>
                <a:gd name="T32" fmla="*/ 0 w 100"/>
                <a:gd name="T33" fmla="*/ 0 h 42"/>
                <a:gd name="T34" fmla="*/ 0 w 100"/>
                <a:gd name="T35" fmla="*/ 0 h 42"/>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00"/>
                <a:gd name="T55" fmla="*/ 0 h 42"/>
                <a:gd name="T56" fmla="*/ 100 w 100"/>
                <a:gd name="T57" fmla="*/ 42 h 42"/>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00" h="42">
                  <a:moveTo>
                    <a:pt x="100" y="35"/>
                  </a:moveTo>
                  <a:lnTo>
                    <a:pt x="100" y="42"/>
                  </a:lnTo>
                  <a:lnTo>
                    <a:pt x="85" y="39"/>
                  </a:lnTo>
                  <a:lnTo>
                    <a:pt x="70" y="36"/>
                  </a:lnTo>
                  <a:lnTo>
                    <a:pt x="54" y="33"/>
                  </a:lnTo>
                  <a:lnTo>
                    <a:pt x="39" y="30"/>
                  </a:lnTo>
                  <a:lnTo>
                    <a:pt x="25" y="25"/>
                  </a:lnTo>
                  <a:lnTo>
                    <a:pt x="13" y="19"/>
                  </a:lnTo>
                  <a:lnTo>
                    <a:pt x="4" y="10"/>
                  </a:lnTo>
                  <a:lnTo>
                    <a:pt x="0" y="0"/>
                  </a:lnTo>
                  <a:lnTo>
                    <a:pt x="12" y="5"/>
                  </a:lnTo>
                  <a:lnTo>
                    <a:pt x="24" y="9"/>
                  </a:lnTo>
                  <a:lnTo>
                    <a:pt x="36" y="15"/>
                  </a:lnTo>
                  <a:lnTo>
                    <a:pt x="48" y="20"/>
                  </a:lnTo>
                  <a:lnTo>
                    <a:pt x="61" y="24"/>
                  </a:lnTo>
                  <a:lnTo>
                    <a:pt x="73" y="29"/>
                  </a:lnTo>
                  <a:lnTo>
                    <a:pt x="86" y="32"/>
                  </a:lnTo>
                  <a:lnTo>
                    <a:pt x="100" y="35"/>
                  </a:ln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5735" name="Freeform 134">
              <a:extLst>
                <a:ext uri="{FF2B5EF4-FFF2-40B4-BE49-F238E27FC236}">
                  <a16:creationId xmlns:a16="http://schemas.microsoft.com/office/drawing/2014/main" id="{28E770ED-5578-D18B-643D-00711555ED12}"/>
                </a:ext>
              </a:extLst>
            </p:cNvPr>
            <p:cNvSpPr>
              <a:spLocks/>
            </p:cNvSpPr>
            <p:nvPr/>
          </p:nvSpPr>
          <p:spPr bwMode="auto">
            <a:xfrm>
              <a:off x="2550" y="4059"/>
              <a:ext cx="13" cy="6"/>
            </a:xfrm>
            <a:custGeom>
              <a:avLst/>
              <a:gdLst>
                <a:gd name="T0" fmla="*/ 0 w 30"/>
                <a:gd name="T1" fmla="*/ 0 h 22"/>
                <a:gd name="T2" fmla="*/ 0 w 30"/>
                <a:gd name="T3" fmla="*/ 0 h 22"/>
                <a:gd name="T4" fmla="*/ 0 w 30"/>
                <a:gd name="T5" fmla="*/ 0 h 22"/>
                <a:gd name="T6" fmla="*/ 0 w 30"/>
                <a:gd name="T7" fmla="*/ 0 h 22"/>
                <a:gd name="T8" fmla="*/ 0 w 30"/>
                <a:gd name="T9" fmla="*/ 0 h 22"/>
                <a:gd name="T10" fmla="*/ 0 w 30"/>
                <a:gd name="T11" fmla="*/ 0 h 22"/>
                <a:gd name="T12" fmla="*/ 0 w 30"/>
                <a:gd name="T13" fmla="*/ 0 h 22"/>
                <a:gd name="T14" fmla="*/ 0 w 30"/>
                <a:gd name="T15" fmla="*/ 0 h 22"/>
                <a:gd name="T16" fmla="*/ 0 w 30"/>
                <a:gd name="T17" fmla="*/ 0 h 22"/>
                <a:gd name="T18" fmla="*/ 0 w 30"/>
                <a:gd name="T19" fmla="*/ 0 h 22"/>
                <a:gd name="T20" fmla="*/ 0 w 30"/>
                <a:gd name="T21" fmla="*/ 0 h 2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30"/>
                <a:gd name="T34" fmla="*/ 0 h 22"/>
                <a:gd name="T35" fmla="*/ 30 w 30"/>
                <a:gd name="T36" fmla="*/ 22 h 22"/>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30" h="22">
                  <a:moveTo>
                    <a:pt x="30" y="14"/>
                  </a:moveTo>
                  <a:lnTo>
                    <a:pt x="30" y="22"/>
                  </a:lnTo>
                  <a:lnTo>
                    <a:pt x="22" y="20"/>
                  </a:lnTo>
                  <a:lnTo>
                    <a:pt x="14" y="19"/>
                  </a:lnTo>
                  <a:lnTo>
                    <a:pt x="6" y="15"/>
                  </a:lnTo>
                  <a:lnTo>
                    <a:pt x="0" y="8"/>
                  </a:lnTo>
                  <a:lnTo>
                    <a:pt x="5" y="0"/>
                  </a:lnTo>
                  <a:lnTo>
                    <a:pt x="12" y="2"/>
                  </a:lnTo>
                  <a:lnTo>
                    <a:pt x="19" y="5"/>
                  </a:lnTo>
                  <a:lnTo>
                    <a:pt x="24" y="8"/>
                  </a:lnTo>
                  <a:lnTo>
                    <a:pt x="30" y="14"/>
                  </a:lnTo>
                  <a:close/>
                </a:path>
              </a:pathLst>
            </a:custGeom>
            <a:solidFill>
              <a:srgbClr val="4F4F4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5736" name="Freeform 135">
              <a:extLst>
                <a:ext uri="{FF2B5EF4-FFF2-40B4-BE49-F238E27FC236}">
                  <a16:creationId xmlns:a16="http://schemas.microsoft.com/office/drawing/2014/main" id="{44AEAE8F-41D3-DB55-0F32-C470BDD633F8}"/>
                </a:ext>
              </a:extLst>
            </p:cNvPr>
            <p:cNvSpPr>
              <a:spLocks/>
            </p:cNvSpPr>
            <p:nvPr/>
          </p:nvSpPr>
          <p:spPr bwMode="auto">
            <a:xfrm>
              <a:off x="2885" y="4060"/>
              <a:ext cx="30" cy="5"/>
            </a:xfrm>
            <a:custGeom>
              <a:avLst/>
              <a:gdLst>
                <a:gd name="T0" fmla="*/ 0 w 74"/>
                <a:gd name="T1" fmla="*/ 0 h 14"/>
                <a:gd name="T2" fmla="*/ 0 w 74"/>
                <a:gd name="T3" fmla="*/ 0 h 14"/>
                <a:gd name="T4" fmla="*/ 0 w 74"/>
                <a:gd name="T5" fmla="*/ 0 h 14"/>
                <a:gd name="T6" fmla="*/ 0 w 74"/>
                <a:gd name="T7" fmla="*/ 0 h 14"/>
                <a:gd name="T8" fmla="*/ 0 w 74"/>
                <a:gd name="T9" fmla="*/ 0 h 14"/>
                <a:gd name="T10" fmla="*/ 0 w 74"/>
                <a:gd name="T11" fmla="*/ 0 h 14"/>
                <a:gd name="T12" fmla="*/ 0 w 74"/>
                <a:gd name="T13" fmla="*/ 0 h 14"/>
                <a:gd name="T14" fmla="*/ 0 w 74"/>
                <a:gd name="T15" fmla="*/ 0 h 14"/>
                <a:gd name="T16" fmla="*/ 0 w 74"/>
                <a:gd name="T17" fmla="*/ 0 h 14"/>
                <a:gd name="T18" fmla="*/ 0 w 74"/>
                <a:gd name="T19" fmla="*/ 0 h 14"/>
                <a:gd name="T20" fmla="*/ 0 w 74"/>
                <a:gd name="T21" fmla="*/ 0 h 14"/>
                <a:gd name="T22" fmla="*/ 0 w 74"/>
                <a:gd name="T23" fmla="*/ 0 h 14"/>
                <a:gd name="T24" fmla="*/ 0 w 74"/>
                <a:gd name="T25" fmla="*/ 0 h 14"/>
                <a:gd name="T26" fmla="*/ 0 w 74"/>
                <a:gd name="T27" fmla="*/ 0 h 14"/>
                <a:gd name="T28" fmla="*/ 0 w 74"/>
                <a:gd name="T29" fmla="*/ 0 h 14"/>
                <a:gd name="T30" fmla="*/ 0 w 74"/>
                <a:gd name="T31" fmla="*/ 0 h 14"/>
                <a:gd name="T32" fmla="*/ 0 w 74"/>
                <a:gd name="T33" fmla="*/ 0 h 1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74"/>
                <a:gd name="T52" fmla="*/ 0 h 14"/>
                <a:gd name="T53" fmla="*/ 74 w 74"/>
                <a:gd name="T54" fmla="*/ 14 h 14"/>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74" h="14">
                  <a:moveTo>
                    <a:pt x="74" y="7"/>
                  </a:moveTo>
                  <a:lnTo>
                    <a:pt x="64" y="10"/>
                  </a:lnTo>
                  <a:lnTo>
                    <a:pt x="55" y="13"/>
                  </a:lnTo>
                  <a:lnTo>
                    <a:pt x="45" y="14"/>
                  </a:lnTo>
                  <a:lnTo>
                    <a:pt x="36" y="13"/>
                  </a:lnTo>
                  <a:lnTo>
                    <a:pt x="26" y="12"/>
                  </a:lnTo>
                  <a:lnTo>
                    <a:pt x="17" y="9"/>
                  </a:lnTo>
                  <a:lnTo>
                    <a:pt x="8" y="6"/>
                  </a:lnTo>
                  <a:lnTo>
                    <a:pt x="0" y="1"/>
                  </a:lnTo>
                  <a:lnTo>
                    <a:pt x="10" y="0"/>
                  </a:lnTo>
                  <a:lnTo>
                    <a:pt x="19" y="0"/>
                  </a:lnTo>
                  <a:lnTo>
                    <a:pt x="29" y="0"/>
                  </a:lnTo>
                  <a:lnTo>
                    <a:pt x="39" y="1"/>
                  </a:lnTo>
                  <a:lnTo>
                    <a:pt x="47" y="2"/>
                  </a:lnTo>
                  <a:lnTo>
                    <a:pt x="56" y="4"/>
                  </a:lnTo>
                  <a:lnTo>
                    <a:pt x="66" y="6"/>
                  </a:lnTo>
                  <a:lnTo>
                    <a:pt x="74" y="7"/>
                  </a:ln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5737" name="Freeform 136">
              <a:extLst>
                <a:ext uri="{FF2B5EF4-FFF2-40B4-BE49-F238E27FC236}">
                  <a16:creationId xmlns:a16="http://schemas.microsoft.com/office/drawing/2014/main" id="{F2DCE3BD-24FC-494D-5368-2C6709A01A6F}"/>
                </a:ext>
              </a:extLst>
            </p:cNvPr>
            <p:cNvSpPr>
              <a:spLocks/>
            </p:cNvSpPr>
            <p:nvPr/>
          </p:nvSpPr>
          <p:spPr bwMode="auto">
            <a:xfrm>
              <a:off x="2222" y="4065"/>
              <a:ext cx="67" cy="15"/>
            </a:xfrm>
            <a:custGeom>
              <a:avLst/>
              <a:gdLst>
                <a:gd name="T0" fmla="*/ 0 w 164"/>
                <a:gd name="T1" fmla="*/ 0 h 50"/>
                <a:gd name="T2" fmla="*/ 0 w 164"/>
                <a:gd name="T3" fmla="*/ 0 h 50"/>
                <a:gd name="T4" fmla="*/ 0 w 164"/>
                <a:gd name="T5" fmla="*/ 0 h 50"/>
                <a:gd name="T6" fmla="*/ 0 w 164"/>
                <a:gd name="T7" fmla="*/ 0 h 50"/>
                <a:gd name="T8" fmla="*/ 0 w 164"/>
                <a:gd name="T9" fmla="*/ 0 h 50"/>
                <a:gd name="T10" fmla="*/ 0 w 164"/>
                <a:gd name="T11" fmla="*/ 0 h 50"/>
                <a:gd name="T12" fmla="*/ 0 w 164"/>
                <a:gd name="T13" fmla="*/ 0 h 50"/>
                <a:gd name="T14" fmla="*/ 0 w 164"/>
                <a:gd name="T15" fmla="*/ 0 h 50"/>
                <a:gd name="T16" fmla="*/ 0 w 164"/>
                <a:gd name="T17" fmla="*/ 0 h 50"/>
                <a:gd name="T18" fmla="*/ 0 w 164"/>
                <a:gd name="T19" fmla="*/ 0 h 50"/>
                <a:gd name="T20" fmla="*/ 0 w 164"/>
                <a:gd name="T21" fmla="*/ 0 h 50"/>
                <a:gd name="T22" fmla="*/ 0 w 164"/>
                <a:gd name="T23" fmla="*/ 0 h 50"/>
                <a:gd name="T24" fmla="*/ 0 w 164"/>
                <a:gd name="T25" fmla="*/ 0 h 50"/>
                <a:gd name="T26" fmla="*/ 0 w 164"/>
                <a:gd name="T27" fmla="*/ 0 h 50"/>
                <a:gd name="T28" fmla="*/ 0 w 164"/>
                <a:gd name="T29" fmla="*/ 0 h 50"/>
                <a:gd name="T30" fmla="*/ 0 w 164"/>
                <a:gd name="T31" fmla="*/ 0 h 50"/>
                <a:gd name="T32" fmla="*/ 0 w 164"/>
                <a:gd name="T33" fmla="*/ 0 h 50"/>
                <a:gd name="T34" fmla="*/ 0 w 164"/>
                <a:gd name="T35" fmla="*/ 0 h 50"/>
                <a:gd name="T36" fmla="*/ 0 w 164"/>
                <a:gd name="T37" fmla="*/ 0 h 50"/>
                <a:gd name="T38" fmla="*/ 0 w 164"/>
                <a:gd name="T39" fmla="*/ 0 h 50"/>
                <a:gd name="T40" fmla="*/ 0 w 164"/>
                <a:gd name="T41" fmla="*/ 0 h 50"/>
                <a:gd name="T42" fmla="*/ 0 w 164"/>
                <a:gd name="T43" fmla="*/ 0 h 50"/>
                <a:gd name="T44" fmla="*/ 0 w 164"/>
                <a:gd name="T45" fmla="*/ 0 h 50"/>
                <a:gd name="T46" fmla="*/ 0 w 164"/>
                <a:gd name="T47" fmla="*/ 0 h 50"/>
                <a:gd name="T48" fmla="*/ 0 w 164"/>
                <a:gd name="T49" fmla="*/ 0 h 50"/>
                <a:gd name="T50" fmla="*/ 0 w 164"/>
                <a:gd name="T51" fmla="*/ 0 h 50"/>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164"/>
                <a:gd name="T79" fmla="*/ 0 h 50"/>
                <a:gd name="T80" fmla="*/ 164 w 164"/>
                <a:gd name="T81" fmla="*/ 50 h 50"/>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164" h="50">
                  <a:moveTo>
                    <a:pt x="160" y="46"/>
                  </a:moveTo>
                  <a:lnTo>
                    <a:pt x="164" y="50"/>
                  </a:lnTo>
                  <a:lnTo>
                    <a:pt x="145" y="48"/>
                  </a:lnTo>
                  <a:lnTo>
                    <a:pt x="124" y="45"/>
                  </a:lnTo>
                  <a:lnTo>
                    <a:pt x="103" y="41"/>
                  </a:lnTo>
                  <a:lnTo>
                    <a:pt x="83" y="36"/>
                  </a:lnTo>
                  <a:lnTo>
                    <a:pt x="61" y="30"/>
                  </a:lnTo>
                  <a:lnTo>
                    <a:pt x="40" y="24"/>
                  </a:lnTo>
                  <a:lnTo>
                    <a:pt x="19" y="20"/>
                  </a:lnTo>
                  <a:lnTo>
                    <a:pt x="0" y="16"/>
                  </a:lnTo>
                  <a:lnTo>
                    <a:pt x="1" y="7"/>
                  </a:lnTo>
                  <a:lnTo>
                    <a:pt x="5" y="2"/>
                  </a:lnTo>
                  <a:lnTo>
                    <a:pt x="10" y="0"/>
                  </a:lnTo>
                  <a:lnTo>
                    <a:pt x="17" y="1"/>
                  </a:lnTo>
                  <a:lnTo>
                    <a:pt x="24" y="3"/>
                  </a:lnTo>
                  <a:lnTo>
                    <a:pt x="32" y="6"/>
                  </a:lnTo>
                  <a:lnTo>
                    <a:pt x="39" y="8"/>
                  </a:lnTo>
                  <a:lnTo>
                    <a:pt x="45" y="8"/>
                  </a:lnTo>
                  <a:lnTo>
                    <a:pt x="58" y="14"/>
                  </a:lnTo>
                  <a:lnTo>
                    <a:pt x="72" y="20"/>
                  </a:lnTo>
                  <a:lnTo>
                    <a:pt x="87" y="24"/>
                  </a:lnTo>
                  <a:lnTo>
                    <a:pt x="102" y="29"/>
                  </a:lnTo>
                  <a:lnTo>
                    <a:pt x="116" y="33"/>
                  </a:lnTo>
                  <a:lnTo>
                    <a:pt x="131" y="38"/>
                  </a:lnTo>
                  <a:lnTo>
                    <a:pt x="146" y="43"/>
                  </a:lnTo>
                  <a:lnTo>
                    <a:pt x="160" y="46"/>
                  </a:ln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5738" name="Freeform 137">
              <a:extLst>
                <a:ext uri="{FF2B5EF4-FFF2-40B4-BE49-F238E27FC236}">
                  <a16:creationId xmlns:a16="http://schemas.microsoft.com/office/drawing/2014/main" id="{A980E815-D94C-729F-679E-3100BF10FDDA}"/>
                </a:ext>
              </a:extLst>
            </p:cNvPr>
            <p:cNvSpPr>
              <a:spLocks/>
            </p:cNvSpPr>
            <p:nvPr/>
          </p:nvSpPr>
          <p:spPr bwMode="auto">
            <a:xfrm>
              <a:off x="2877" y="4073"/>
              <a:ext cx="76" cy="6"/>
            </a:xfrm>
            <a:custGeom>
              <a:avLst/>
              <a:gdLst>
                <a:gd name="T0" fmla="*/ 0 w 186"/>
                <a:gd name="T1" fmla="*/ 0 h 19"/>
                <a:gd name="T2" fmla="*/ 0 w 186"/>
                <a:gd name="T3" fmla="*/ 0 h 19"/>
                <a:gd name="T4" fmla="*/ 0 w 186"/>
                <a:gd name="T5" fmla="*/ 0 h 19"/>
                <a:gd name="T6" fmla="*/ 0 w 186"/>
                <a:gd name="T7" fmla="*/ 0 h 19"/>
                <a:gd name="T8" fmla="*/ 0 w 186"/>
                <a:gd name="T9" fmla="*/ 0 h 19"/>
                <a:gd name="T10" fmla="*/ 0 w 186"/>
                <a:gd name="T11" fmla="*/ 0 h 19"/>
                <a:gd name="T12" fmla="*/ 0 w 186"/>
                <a:gd name="T13" fmla="*/ 0 h 19"/>
                <a:gd name="T14" fmla="*/ 0 w 186"/>
                <a:gd name="T15" fmla="*/ 0 h 19"/>
                <a:gd name="T16" fmla="*/ 0 w 186"/>
                <a:gd name="T17" fmla="*/ 0 h 19"/>
                <a:gd name="T18" fmla="*/ 0 w 186"/>
                <a:gd name="T19" fmla="*/ 0 h 19"/>
                <a:gd name="T20" fmla="*/ 0 w 186"/>
                <a:gd name="T21" fmla="*/ 0 h 19"/>
                <a:gd name="T22" fmla="*/ 0 w 186"/>
                <a:gd name="T23" fmla="*/ 0 h 19"/>
                <a:gd name="T24" fmla="*/ 0 w 186"/>
                <a:gd name="T25" fmla="*/ 0 h 19"/>
                <a:gd name="T26" fmla="*/ 0 w 186"/>
                <a:gd name="T27" fmla="*/ 0 h 19"/>
                <a:gd name="T28" fmla="*/ 0 w 186"/>
                <a:gd name="T29" fmla="*/ 0 h 19"/>
                <a:gd name="T30" fmla="*/ 0 w 186"/>
                <a:gd name="T31" fmla="*/ 0 h 19"/>
                <a:gd name="T32" fmla="*/ 0 w 186"/>
                <a:gd name="T33" fmla="*/ 0 h 19"/>
                <a:gd name="T34" fmla="*/ 0 w 186"/>
                <a:gd name="T35" fmla="*/ 0 h 19"/>
                <a:gd name="T36" fmla="*/ 0 w 186"/>
                <a:gd name="T37" fmla="*/ 0 h 19"/>
                <a:gd name="T38" fmla="*/ 0 w 186"/>
                <a:gd name="T39" fmla="*/ 0 h 19"/>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186"/>
                <a:gd name="T61" fmla="*/ 0 h 19"/>
                <a:gd name="T62" fmla="*/ 186 w 186"/>
                <a:gd name="T63" fmla="*/ 19 h 19"/>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186" h="19">
                  <a:moveTo>
                    <a:pt x="186" y="11"/>
                  </a:moveTo>
                  <a:lnTo>
                    <a:pt x="173" y="15"/>
                  </a:lnTo>
                  <a:lnTo>
                    <a:pt x="162" y="17"/>
                  </a:lnTo>
                  <a:lnTo>
                    <a:pt x="150" y="18"/>
                  </a:lnTo>
                  <a:lnTo>
                    <a:pt x="139" y="19"/>
                  </a:lnTo>
                  <a:lnTo>
                    <a:pt x="127" y="19"/>
                  </a:lnTo>
                  <a:lnTo>
                    <a:pt x="115" y="18"/>
                  </a:lnTo>
                  <a:lnTo>
                    <a:pt x="104" y="17"/>
                  </a:lnTo>
                  <a:lnTo>
                    <a:pt x="94" y="16"/>
                  </a:lnTo>
                  <a:lnTo>
                    <a:pt x="82" y="13"/>
                  </a:lnTo>
                  <a:lnTo>
                    <a:pt x="71" y="12"/>
                  </a:lnTo>
                  <a:lnTo>
                    <a:pt x="59" y="10"/>
                  </a:lnTo>
                  <a:lnTo>
                    <a:pt x="48" y="8"/>
                  </a:lnTo>
                  <a:lnTo>
                    <a:pt x="36" y="7"/>
                  </a:lnTo>
                  <a:lnTo>
                    <a:pt x="25" y="5"/>
                  </a:lnTo>
                  <a:lnTo>
                    <a:pt x="13" y="4"/>
                  </a:lnTo>
                  <a:lnTo>
                    <a:pt x="0" y="3"/>
                  </a:lnTo>
                  <a:lnTo>
                    <a:pt x="8" y="0"/>
                  </a:lnTo>
                  <a:lnTo>
                    <a:pt x="186" y="3"/>
                  </a:lnTo>
                  <a:lnTo>
                    <a:pt x="186" y="11"/>
                  </a:ln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5739" name="Freeform 138">
              <a:extLst>
                <a:ext uri="{FF2B5EF4-FFF2-40B4-BE49-F238E27FC236}">
                  <a16:creationId xmlns:a16="http://schemas.microsoft.com/office/drawing/2014/main" id="{A50FB5DC-67F7-454F-01D8-DB06DB3CB214}"/>
                </a:ext>
              </a:extLst>
            </p:cNvPr>
            <p:cNvSpPr>
              <a:spLocks/>
            </p:cNvSpPr>
            <p:nvPr/>
          </p:nvSpPr>
          <p:spPr bwMode="auto">
            <a:xfrm>
              <a:off x="2220" y="4075"/>
              <a:ext cx="61" cy="11"/>
            </a:xfrm>
            <a:custGeom>
              <a:avLst/>
              <a:gdLst>
                <a:gd name="T0" fmla="*/ 0 w 150"/>
                <a:gd name="T1" fmla="*/ 0 h 33"/>
                <a:gd name="T2" fmla="*/ 0 w 150"/>
                <a:gd name="T3" fmla="*/ 0 h 33"/>
                <a:gd name="T4" fmla="*/ 0 w 150"/>
                <a:gd name="T5" fmla="*/ 0 h 33"/>
                <a:gd name="T6" fmla="*/ 0 w 150"/>
                <a:gd name="T7" fmla="*/ 0 h 33"/>
                <a:gd name="T8" fmla="*/ 0 w 150"/>
                <a:gd name="T9" fmla="*/ 0 h 33"/>
                <a:gd name="T10" fmla="*/ 0 w 150"/>
                <a:gd name="T11" fmla="*/ 0 h 33"/>
                <a:gd name="T12" fmla="*/ 0 w 150"/>
                <a:gd name="T13" fmla="*/ 0 h 33"/>
                <a:gd name="T14" fmla="*/ 0 w 150"/>
                <a:gd name="T15" fmla="*/ 0 h 33"/>
                <a:gd name="T16" fmla="*/ 0 w 150"/>
                <a:gd name="T17" fmla="*/ 0 h 33"/>
                <a:gd name="T18" fmla="*/ 0 w 150"/>
                <a:gd name="T19" fmla="*/ 0 h 33"/>
                <a:gd name="T20" fmla="*/ 0 w 150"/>
                <a:gd name="T21" fmla="*/ 0 h 33"/>
                <a:gd name="T22" fmla="*/ 0 w 150"/>
                <a:gd name="T23" fmla="*/ 0 h 33"/>
                <a:gd name="T24" fmla="*/ 0 w 150"/>
                <a:gd name="T25" fmla="*/ 0 h 33"/>
                <a:gd name="T26" fmla="*/ 0 w 150"/>
                <a:gd name="T27" fmla="*/ 0 h 33"/>
                <a:gd name="T28" fmla="*/ 0 w 150"/>
                <a:gd name="T29" fmla="*/ 0 h 33"/>
                <a:gd name="T30" fmla="*/ 0 w 150"/>
                <a:gd name="T31" fmla="*/ 0 h 33"/>
                <a:gd name="T32" fmla="*/ 0 w 150"/>
                <a:gd name="T33" fmla="*/ 0 h 33"/>
                <a:gd name="T34" fmla="*/ 0 w 150"/>
                <a:gd name="T35" fmla="*/ 0 h 33"/>
                <a:gd name="T36" fmla="*/ 0 w 150"/>
                <a:gd name="T37" fmla="*/ 0 h 33"/>
                <a:gd name="T38" fmla="*/ 0 w 150"/>
                <a:gd name="T39" fmla="*/ 0 h 33"/>
                <a:gd name="T40" fmla="*/ 0 w 150"/>
                <a:gd name="T41" fmla="*/ 0 h 33"/>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50"/>
                <a:gd name="T64" fmla="*/ 0 h 33"/>
                <a:gd name="T65" fmla="*/ 150 w 150"/>
                <a:gd name="T66" fmla="*/ 33 h 33"/>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50" h="33">
                  <a:moveTo>
                    <a:pt x="150" y="33"/>
                  </a:moveTo>
                  <a:lnTo>
                    <a:pt x="134" y="33"/>
                  </a:lnTo>
                  <a:lnTo>
                    <a:pt x="116" y="32"/>
                  </a:lnTo>
                  <a:lnTo>
                    <a:pt x="98" y="30"/>
                  </a:lnTo>
                  <a:lnTo>
                    <a:pt x="80" y="26"/>
                  </a:lnTo>
                  <a:lnTo>
                    <a:pt x="61" y="23"/>
                  </a:lnTo>
                  <a:lnTo>
                    <a:pt x="43" y="20"/>
                  </a:lnTo>
                  <a:lnTo>
                    <a:pt x="23" y="18"/>
                  </a:lnTo>
                  <a:lnTo>
                    <a:pt x="5" y="18"/>
                  </a:lnTo>
                  <a:lnTo>
                    <a:pt x="0" y="14"/>
                  </a:lnTo>
                  <a:lnTo>
                    <a:pt x="1" y="9"/>
                  </a:lnTo>
                  <a:lnTo>
                    <a:pt x="5" y="4"/>
                  </a:lnTo>
                  <a:lnTo>
                    <a:pt x="8" y="0"/>
                  </a:lnTo>
                  <a:lnTo>
                    <a:pt x="27" y="2"/>
                  </a:lnTo>
                  <a:lnTo>
                    <a:pt x="45" y="4"/>
                  </a:lnTo>
                  <a:lnTo>
                    <a:pt x="63" y="8"/>
                  </a:lnTo>
                  <a:lnTo>
                    <a:pt x="81" y="12"/>
                  </a:lnTo>
                  <a:lnTo>
                    <a:pt x="99" y="17"/>
                  </a:lnTo>
                  <a:lnTo>
                    <a:pt x="116" y="22"/>
                  </a:lnTo>
                  <a:lnTo>
                    <a:pt x="134" y="27"/>
                  </a:lnTo>
                  <a:lnTo>
                    <a:pt x="150" y="33"/>
                  </a:ln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5740" name="Freeform 139">
              <a:extLst>
                <a:ext uri="{FF2B5EF4-FFF2-40B4-BE49-F238E27FC236}">
                  <a16:creationId xmlns:a16="http://schemas.microsoft.com/office/drawing/2014/main" id="{1DB21B8A-4917-DD6F-7165-53FA933D996E}"/>
                </a:ext>
              </a:extLst>
            </p:cNvPr>
            <p:cNvSpPr>
              <a:spLocks/>
            </p:cNvSpPr>
            <p:nvPr/>
          </p:nvSpPr>
          <p:spPr bwMode="auto">
            <a:xfrm>
              <a:off x="2610" y="4077"/>
              <a:ext cx="14" cy="8"/>
            </a:xfrm>
            <a:custGeom>
              <a:avLst/>
              <a:gdLst>
                <a:gd name="T0" fmla="*/ 0 w 37"/>
                <a:gd name="T1" fmla="*/ 0 h 28"/>
                <a:gd name="T2" fmla="*/ 0 w 37"/>
                <a:gd name="T3" fmla="*/ 0 h 28"/>
                <a:gd name="T4" fmla="*/ 0 w 37"/>
                <a:gd name="T5" fmla="*/ 0 h 28"/>
                <a:gd name="T6" fmla="*/ 0 w 37"/>
                <a:gd name="T7" fmla="*/ 0 h 28"/>
                <a:gd name="T8" fmla="*/ 0 w 37"/>
                <a:gd name="T9" fmla="*/ 0 h 28"/>
                <a:gd name="T10" fmla="*/ 0 w 37"/>
                <a:gd name="T11" fmla="*/ 0 h 28"/>
                <a:gd name="T12" fmla="*/ 0 w 37"/>
                <a:gd name="T13" fmla="*/ 0 h 28"/>
                <a:gd name="T14" fmla="*/ 0 w 37"/>
                <a:gd name="T15" fmla="*/ 0 h 28"/>
                <a:gd name="T16" fmla="*/ 0 w 37"/>
                <a:gd name="T17" fmla="*/ 0 h 28"/>
                <a:gd name="T18" fmla="*/ 0 w 37"/>
                <a:gd name="T19" fmla="*/ 0 h 28"/>
                <a:gd name="T20" fmla="*/ 0 w 37"/>
                <a:gd name="T21" fmla="*/ 0 h 28"/>
                <a:gd name="T22" fmla="*/ 0 w 37"/>
                <a:gd name="T23" fmla="*/ 0 h 28"/>
                <a:gd name="T24" fmla="*/ 0 w 37"/>
                <a:gd name="T25" fmla="*/ 0 h 28"/>
                <a:gd name="T26" fmla="*/ 0 w 37"/>
                <a:gd name="T27" fmla="*/ 0 h 28"/>
                <a:gd name="T28" fmla="*/ 0 w 37"/>
                <a:gd name="T29" fmla="*/ 0 h 28"/>
                <a:gd name="T30" fmla="*/ 0 w 37"/>
                <a:gd name="T31" fmla="*/ 0 h 28"/>
                <a:gd name="T32" fmla="*/ 0 w 37"/>
                <a:gd name="T33" fmla="*/ 0 h 28"/>
                <a:gd name="T34" fmla="*/ 0 w 37"/>
                <a:gd name="T35" fmla="*/ 0 h 28"/>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37"/>
                <a:gd name="T55" fmla="*/ 0 h 28"/>
                <a:gd name="T56" fmla="*/ 37 w 37"/>
                <a:gd name="T57" fmla="*/ 28 h 28"/>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37" h="28">
                  <a:moveTo>
                    <a:pt x="37" y="15"/>
                  </a:moveTo>
                  <a:lnTo>
                    <a:pt x="37" y="22"/>
                  </a:lnTo>
                  <a:lnTo>
                    <a:pt x="34" y="26"/>
                  </a:lnTo>
                  <a:lnTo>
                    <a:pt x="28" y="28"/>
                  </a:lnTo>
                  <a:lnTo>
                    <a:pt x="21" y="27"/>
                  </a:lnTo>
                  <a:lnTo>
                    <a:pt x="9" y="27"/>
                  </a:lnTo>
                  <a:lnTo>
                    <a:pt x="12" y="17"/>
                  </a:lnTo>
                  <a:lnTo>
                    <a:pt x="6" y="13"/>
                  </a:lnTo>
                  <a:lnTo>
                    <a:pt x="0" y="9"/>
                  </a:lnTo>
                  <a:lnTo>
                    <a:pt x="1" y="0"/>
                  </a:lnTo>
                  <a:lnTo>
                    <a:pt x="7" y="0"/>
                  </a:lnTo>
                  <a:lnTo>
                    <a:pt x="12" y="0"/>
                  </a:lnTo>
                  <a:lnTo>
                    <a:pt x="16" y="1"/>
                  </a:lnTo>
                  <a:lnTo>
                    <a:pt x="21" y="4"/>
                  </a:lnTo>
                  <a:lnTo>
                    <a:pt x="24" y="6"/>
                  </a:lnTo>
                  <a:lnTo>
                    <a:pt x="29" y="9"/>
                  </a:lnTo>
                  <a:lnTo>
                    <a:pt x="33" y="12"/>
                  </a:lnTo>
                  <a:lnTo>
                    <a:pt x="37" y="15"/>
                  </a:lnTo>
                  <a:close/>
                </a:path>
              </a:pathLst>
            </a:custGeom>
            <a:solidFill>
              <a:srgbClr val="4F4F4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5741" name="Freeform 140">
              <a:extLst>
                <a:ext uri="{FF2B5EF4-FFF2-40B4-BE49-F238E27FC236}">
                  <a16:creationId xmlns:a16="http://schemas.microsoft.com/office/drawing/2014/main" id="{997E2EF9-3310-831D-48B4-EDF2162D1440}"/>
                </a:ext>
              </a:extLst>
            </p:cNvPr>
            <p:cNvSpPr>
              <a:spLocks/>
            </p:cNvSpPr>
            <p:nvPr/>
          </p:nvSpPr>
          <p:spPr bwMode="auto">
            <a:xfrm>
              <a:off x="2902" y="4088"/>
              <a:ext cx="101" cy="8"/>
            </a:xfrm>
            <a:custGeom>
              <a:avLst/>
              <a:gdLst>
                <a:gd name="T0" fmla="*/ 0 w 245"/>
                <a:gd name="T1" fmla="*/ 0 h 26"/>
                <a:gd name="T2" fmla="*/ 0 w 245"/>
                <a:gd name="T3" fmla="*/ 0 h 26"/>
                <a:gd name="T4" fmla="*/ 0 w 245"/>
                <a:gd name="T5" fmla="*/ 0 h 26"/>
                <a:gd name="T6" fmla="*/ 0 w 245"/>
                <a:gd name="T7" fmla="*/ 0 h 26"/>
                <a:gd name="T8" fmla="*/ 0 w 245"/>
                <a:gd name="T9" fmla="*/ 0 h 26"/>
                <a:gd name="T10" fmla="*/ 0 w 245"/>
                <a:gd name="T11" fmla="*/ 0 h 26"/>
                <a:gd name="T12" fmla="*/ 0 w 245"/>
                <a:gd name="T13" fmla="*/ 0 h 26"/>
                <a:gd name="T14" fmla="*/ 0 w 245"/>
                <a:gd name="T15" fmla="*/ 0 h 26"/>
                <a:gd name="T16" fmla="*/ 0 w 245"/>
                <a:gd name="T17" fmla="*/ 0 h 26"/>
                <a:gd name="T18" fmla="*/ 0 w 245"/>
                <a:gd name="T19" fmla="*/ 0 h 26"/>
                <a:gd name="T20" fmla="*/ 0 w 245"/>
                <a:gd name="T21" fmla="*/ 0 h 26"/>
                <a:gd name="T22" fmla="*/ 0 w 245"/>
                <a:gd name="T23" fmla="*/ 0 h 26"/>
                <a:gd name="T24" fmla="*/ 0 w 245"/>
                <a:gd name="T25" fmla="*/ 0 h 26"/>
                <a:gd name="T26" fmla="*/ 0 w 245"/>
                <a:gd name="T27" fmla="*/ 0 h 26"/>
                <a:gd name="T28" fmla="*/ 0 w 245"/>
                <a:gd name="T29" fmla="*/ 0 h 26"/>
                <a:gd name="T30" fmla="*/ 0 w 245"/>
                <a:gd name="T31" fmla="*/ 0 h 26"/>
                <a:gd name="T32" fmla="*/ 0 w 245"/>
                <a:gd name="T33" fmla="*/ 0 h 26"/>
                <a:gd name="T34" fmla="*/ 0 w 245"/>
                <a:gd name="T35" fmla="*/ 0 h 26"/>
                <a:gd name="T36" fmla="*/ 0 w 245"/>
                <a:gd name="T37" fmla="*/ 0 h 26"/>
                <a:gd name="T38" fmla="*/ 0 w 245"/>
                <a:gd name="T39" fmla="*/ 0 h 26"/>
                <a:gd name="T40" fmla="*/ 0 w 245"/>
                <a:gd name="T41" fmla="*/ 0 h 26"/>
                <a:gd name="T42" fmla="*/ 0 w 245"/>
                <a:gd name="T43" fmla="*/ 0 h 26"/>
                <a:gd name="T44" fmla="*/ 0 w 245"/>
                <a:gd name="T45" fmla="*/ 0 h 26"/>
                <a:gd name="T46" fmla="*/ 0 w 245"/>
                <a:gd name="T47" fmla="*/ 0 h 26"/>
                <a:gd name="T48" fmla="*/ 0 w 245"/>
                <a:gd name="T49" fmla="*/ 0 h 26"/>
                <a:gd name="T50" fmla="*/ 0 w 245"/>
                <a:gd name="T51" fmla="*/ 0 h 26"/>
                <a:gd name="T52" fmla="*/ 0 w 245"/>
                <a:gd name="T53" fmla="*/ 0 h 26"/>
                <a:gd name="T54" fmla="*/ 0 w 245"/>
                <a:gd name="T55" fmla="*/ 0 h 26"/>
                <a:gd name="T56" fmla="*/ 0 w 245"/>
                <a:gd name="T57" fmla="*/ 0 h 26"/>
                <a:gd name="T58" fmla="*/ 0 w 245"/>
                <a:gd name="T59" fmla="*/ 0 h 26"/>
                <a:gd name="T60" fmla="*/ 0 w 245"/>
                <a:gd name="T61" fmla="*/ 0 h 26"/>
                <a:gd name="T62" fmla="*/ 0 w 245"/>
                <a:gd name="T63" fmla="*/ 0 h 26"/>
                <a:gd name="T64" fmla="*/ 0 w 245"/>
                <a:gd name="T65" fmla="*/ 0 h 26"/>
                <a:gd name="T66" fmla="*/ 0 w 245"/>
                <a:gd name="T67" fmla="*/ 0 h 2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245"/>
                <a:gd name="T103" fmla="*/ 0 h 26"/>
                <a:gd name="T104" fmla="*/ 245 w 245"/>
                <a:gd name="T105" fmla="*/ 26 h 2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245" h="26">
                  <a:moveTo>
                    <a:pt x="245" y="16"/>
                  </a:moveTo>
                  <a:lnTo>
                    <a:pt x="238" y="24"/>
                  </a:lnTo>
                  <a:lnTo>
                    <a:pt x="222" y="24"/>
                  </a:lnTo>
                  <a:lnTo>
                    <a:pt x="206" y="26"/>
                  </a:lnTo>
                  <a:lnTo>
                    <a:pt x="190" y="26"/>
                  </a:lnTo>
                  <a:lnTo>
                    <a:pt x="175" y="24"/>
                  </a:lnTo>
                  <a:lnTo>
                    <a:pt x="160" y="24"/>
                  </a:lnTo>
                  <a:lnTo>
                    <a:pt x="145" y="23"/>
                  </a:lnTo>
                  <a:lnTo>
                    <a:pt x="130" y="22"/>
                  </a:lnTo>
                  <a:lnTo>
                    <a:pt x="116" y="21"/>
                  </a:lnTo>
                  <a:lnTo>
                    <a:pt x="101" y="20"/>
                  </a:lnTo>
                  <a:lnTo>
                    <a:pt x="87" y="17"/>
                  </a:lnTo>
                  <a:lnTo>
                    <a:pt x="72" y="15"/>
                  </a:lnTo>
                  <a:lnTo>
                    <a:pt x="58" y="13"/>
                  </a:lnTo>
                  <a:lnTo>
                    <a:pt x="43" y="11"/>
                  </a:lnTo>
                  <a:lnTo>
                    <a:pt x="29" y="7"/>
                  </a:lnTo>
                  <a:lnTo>
                    <a:pt x="14" y="4"/>
                  </a:lnTo>
                  <a:lnTo>
                    <a:pt x="0" y="0"/>
                  </a:lnTo>
                  <a:lnTo>
                    <a:pt x="14" y="1"/>
                  </a:lnTo>
                  <a:lnTo>
                    <a:pt x="29" y="1"/>
                  </a:lnTo>
                  <a:lnTo>
                    <a:pt x="44" y="2"/>
                  </a:lnTo>
                  <a:lnTo>
                    <a:pt x="59" y="2"/>
                  </a:lnTo>
                  <a:lnTo>
                    <a:pt x="74" y="4"/>
                  </a:lnTo>
                  <a:lnTo>
                    <a:pt x="91" y="5"/>
                  </a:lnTo>
                  <a:lnTo>
                    <a:pt x="105" y="5"/>
                  </a:lnTo>
                  <a:lnTo>
                    <a:pt x="122" y="6"/>
                  </a:lnTo>
                  <a:lnTo>
                    <a:pt x="138" y="6"/>
                  </a:lnTo>
                  <a:lnTo>
                    <a:pt x="153" y="7"/>
                  </a:lnTo>
                  <a:lnTo>
                    <a:pt x="169" y="8"/>
                  </a:lnTo>
                  <a:lnTo>
                    <a:pt x="184" y="9"/>
                  </a:lnTo>
                  <a:lnTo>
                    <a:pt x="200" y="11"/>
                  </a:lnTo>
                  <a:lnTo>
                    <a:pt x="215" y="13"/>
                  </a:lnTo>
                  <a:lnTo>
                    <a:pt x="230" y="14"/>
                  </a:lnTo>
                  <a:lnTo>
                    <a:pt x="245" y="16"/>
                  </a:ln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5742" name="Freeform 141">
              <a:extLst>
                <a:ext uri="{FF2B5EF4-FFF2-40B4-BE49-F238E27FC236}">
                  <a16:creationId xmlns:a16="http://schemas.microsoft.com/office/drawing/2014/main" id="{C9412B59-A313-30BD-05AB-29771B2D56E5}"/>
                </a:ext>
              </a:extLst>
            </p:cNvPr>
            <p:cNvSpPr>
              <a:spLocks/>
            </p:cNvSpPr>
            <p:nvPr/>
          </p:nvSpPr>
          <p:spPr bwMode="auto">
            <a:xfrm>
              <a:off x="2212" y="4093"/>
              <a:ext cx="69" cy="5"/>
            </a:xfrm>
            <a:custGeom>
              <a:avLst/>
              <a:gdLst>
                <a:gd name="T0" fmla="*/ 0 w 170"/>
                <a:gd name="T1" fmla="*/ 0 h 19"/>
                <a:gd name="T2" fmla="*/ 0 w 170"/>
                <a:gd name="T3" fmla="*/ 0 h 19"/>
                <a:gd name="T4" fmla="*/ 0 w 170"/>
                <a:gd name="T5" fmla="*/ 0 h 19"/>
                <a:gd name="T6" fmla="*/ 0 w 170"/>
                <a:gd name="T7" fmla="*/ 0 h 19"/>
                <a:gd name="T8" fmla="*/ 0 w 170"/>
                <a:gd name="T9" fmla="*/ 0 h 19"/>
                <a:gd name="T10" fmla="*/ 0 w 170"/>
                <a:gd name="T11" fmla="*/ 0 h 19"/>
                <a:gd name="T12" fmla="*/ 0 w 170"/>
                <a:gd name="T13" fmla="*/ 0 h 19"/>
                <a:gd name="T14" fmla="*/ 0 w 170"/>
                <a:gd name="T15" fmla="*/ 0 h 19"/>
                <a:gd name="T16" fmla="*/ 0 w 170"/>
                <a:gd name="T17" fmla="*/ 0 h 19"/>
                <a:gd name="T18" fmla="*/ 0 w 170"/>
                <a:gd name="T19" fmla="*/ 0 h 19"/>
                <a:gd name="T20" fmla="*/ 0 w 170"/>
                <a:gd name="T21" fmla="*/ 0 h 19"/>
                <a:gd name="T22" fmla="*/ 0 w 170"/>
                <a:gd name="T23" fmla="*/ 0 h 19"/>
                <a:gd name="T24" fmla="*/ 0 w 170"/>
                <a:gd name="T25" fmla="*/ 0 h 19"/>
                <a:gd name="T26" fmla="*/ 0 w 170"/>
                <a:gd name="T27" fmla="*/ 0 h 19"/>
                <a:gd name="T28" fmla="*/ 0 w 170"/>
                <a:gd name="T29" fmla="*/ 0 h 19"/>
                <a:gd name="T30" fmla="*/ 0 w 170"/>
                <a:gd name="T31" fmla="*/ 0 h 19"/>
                <a:gd name="T32" fmla="*/ 0 w 170"/>
                <a:gd name="T33" fmla="*/ 0 h 19"/>
                <a:gd name="T34" fmla="*/ 0 w 170"/>
                <a:gd name="T35" fmla="*/ 0 h 19"/>
                <a:gd name="T36" fmla="*/ 0 w 170"/>
                <a:gd name="T37" fmla="*/ 0 h 19"/>
                <a:gd name="T38" fmla="*/ 0 w 170"/>
                <a:gd name="T39" fmla="*/ 0 h 19"/>
                <a:gd name="T40" fmla="*/ 0 w 170"/>
                <a:gd name="T41" fmla="*/ 0 h 19"/>
                <a:gd name="T42" fmla="*/ 0 w 170"/>
                <a:gd name="T43" fmla="*/ 0 h 19"/>
                <a:gd name="T44" fmla="*/ 0 w 170"/>
                <a:gd name="T45" fmla="*/ 0 h 19"/>
                <a:gd name="T46" fmla="*/ 0 w 170"/>
                <a:gd name="T47" fmla="*/ 0 h 19"/>
                <a:gd name="T48" fmla="*/ 0 w 170"/>
                <a:gd name="T49" fmla="*/ 0 h 19"/>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170"/>
                <a:gd name="T76" fmla="*/ 0 h 19"/>
                <a:gd name="T77" fmla="*/ 170 w 170"/>
                <a:gd name="T78" fmla="*/ 19 h 19"/>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170" h="19">
                  <a:moveTo>
                    <a:pt x="170" y="19"/>
                  </a:moveTo>
                  <a:lnTo>
                    <a:pt x="150" y="19"/>
                  </a:lnTo>
                  <a:lnTo>
                    <a:pt x="129" y="19"/>
                  </a:lnTo>
                  <a:lnTo>
                    <a:pt x="108" y="19"/>
                  </a:lnTo>
                  <a:lnTo>
                    <a:pt x="86" y="19"/>
                  </a:lnTo>
                  <a:lnTo>
                    <a:pt x="64" y="19"/>
                  </a:lnTo>
                  <a:lnTo>
                    <a:pt x="42" y="19"/>
                  </a:lnTo>
                  <a:lnTo>
                    <a:pt x="21" y="19"/>
                  </a:lnTo>
                  <a:lnTo>
                    <a:pt x="0" y="19"/>
                  </a:lnTo>
                  <a:lnTo>
                    <a:pt x="0" y="13"/>
                  </a:lnTo>
                  <a:lnTo>
                    <a:pt x="2" y="8"/>
                  </a:lnTo>
                  <a:lnTo>
                    <a:pt x="5" y="6"/>
                  </a:lnTo>
                  <a:lnTo>
                    <a:pt x="11" y="5"/>
                  </a:lnTo>
                  <a:lnTo>
                    <a:pt x="15" y="4"/>
                  </a:lnTo>
                  <a:lnTo>
                    <a:pt x="21" y="3"/>
                  </a:lnTo>
                  <a:lnTo>
                    <a:pt x="27" y="1"/>
                  </a:lnTo>
                  <a:lnTo>
                    <a:pt x="32" y="0"/>
                  </a:lnTo>
                  <a:lnTo>
                    <a:pt x="49" y="1"/>
                  </a:lnTo>
                  <a:lnTo>
                    <a:pt x="67" y="3"/>
                  </a:lnTo>
                  <a:lnTo>
                    <a:pt x="85" y="4"/>
                  </a:lnTo>
                  <a:lnTo>
                    <a:pt x="103" y="5"/>
                  </a:lnTo>
                  <a:lnTo>
                    <a:pt x="120" y="6"/>
                  </a:lnTo>
                  <a:lnTo>
                    <a:pt x="138" y="8"/>
                  </a:lnTo>
                  <a:lnTo>
                    <a:pt x="154" y="13"/>
                  </a:lnTo>
                  <a:lnTo>
                    <a:pt x="170" y="19"/>
                  </a:ln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5743" name="Freeform 142">
              <a:extLst>
                <a:ext uri="{FF2B5EF4-FFF2-40B4-BE49-F238E27FC236}">
                  <a16:creationId xmlns:a16="http://schemas.microsoft.com/office/drawing/2014/main" id="{5BECFE47-D996-3FF5-2C8E-5651D3408BB7}"/>
                </a:ext>
              </a:extLst>
            </p:cNvPr>
            <p:cNvSpPr>
              <a:spLocks/>
            </p:cNvSpPr>
            <p:nvPr/>
          </p:nvSpPr>
          <p:spPr bwMode="auto">
            <a:xfrm>
              <a:off x="2885" y="4098"/>
              <a:ext cx="173" cy="22"/>
            </a:xfrm>
            <a:custGeom>
              <a:avLst/>
              <a:gdLst>
                <a:gd name="T0" fmla="*/ 0 w 421"/>
                <a:gd name="T1" fmla="*/ 0 h 70"/>
                <a:gd name="T2" fmla="*/ 0 w 421"/>
                <a:gd name="T3" fmla="*/ 0 h 70"/>
                <a:gd name="T4" fmla="*/ 0 w 421"/>
                <a:gd name="T5" fmla="*/ 0 h 70"/>
                <a:gd name="T6" fmla="*/ 0 w 421"/>
                <a:gd name="T7" fmla="*/ 0 h 70"/>
                <a:gd name="T8" fmla="*/ 0 w 421"/>
                <a:gd name="T9" fmla="*/ 0 h 70"/>
                <a:gd name="T10" fmla="*/ 0 w 421"/>
                <a:gd name="T11" fmla="*/ 0 h 70"/>
                <a:gd name="T12" fmla="*/ 0 w 421"/>
                <a:gd name="T13" fmla="*/ 0 h 70"/>
                <a:gd name="T14" fmla="*/ 0 w 421"/>
                <a:gd name="T15" fmla="*/ 0 h 70"/>
                <a:gd name="T16" fmla="*/ 0 w 421"/>
                <a:gd name="T17" fmla="*/ 0 h 70"/>
                <a:gd name="T18" fmla="*/ 0 w 421"/>
                <a:gd name="T19" fmla="*/ 0 h 70"/>
                <a:gd name="T20" fmla="*/ 0 w 421"/>
                <a:gd name="T21" fmla="*/ 0 h 70"/>
                <a:gd name="T22" fmla="*/ 0 w 421"/>
                <a:gd name="T23" fmla="*/ 0 h 70"/>
                <a:gd name="T24" fmla="*/ 0 w 421"/>
                <a:gd name="T25" fmla="*/ 0 h 70"/>
                <a:gd name="T26" fmla="*/ 0 w 421"/>
                <a:gd name="T27" fmla="*/ 0 h 70"/>
                <a:gd name="T28" fmla="*/ 0 w 421"/>
                <a:gd name="T29" fmla="*/ 0 h 70"/>
                <a:gd name="T30" fmla="*/ 0 w 421"/>
                <a:gd name="T31" fmla="*/ 0 h 70"/>
                <a:gd name="T32" fmla="*/ 0 w 421"/>
                <a:gd name="T33" fmla="*/ 0 h 70"/>
                <a:gd name="T34" fmla="*/ 0 w 421"/>
                <a:gd name="T35" fmla="*/ 0 h 70"/>
                <a:gd name="T36" fmla="*/ 0 w 421"/>
                <a:gd name="T37" fmla="*/ 0 h 70"/>
                <a:gd name="T38" fmla="*/ 0 w 421"/>
                <a:gd name="T39" fmla="*/ 0 h 70"/>
                <a:gd name="T40" fmla="*/ 0 w 421"/>
                <a:gd name="T41" fmla="*/ 0 h 70"/>
                <a:gd name="T42" fmla="*/ 0 w 421"/>
                <a:gd name="T43" fmla="*/ 0 h 70"/>
                <a:gd name="T44" fmla="*/ 0 w 421"/>
                <a:gd name="T45" fmla="*/ 0 h 70"/>
                <a:gd name="T46" fmla="*/ 0 w 421"/>
                <a:gd name="T47" fmla="*/ 0 h 70"/>
                <a:gd name="T48" fmla="*/ 0 w 421"/>
                <a:gd name="T49" fmla="*/ 0 h 70"/>
                <a:gd name="T50" fmla="*/ 0 w 421"/>
                <a:gd name="T51" fmla="*/ 0 h 70"/>
                <a:gd name="T52" fmla="*/ 0 w 421"/>
                <a:gd name="T53" fmla="*/ 0 h 70"/>
                <a:gd name="T54" fmla="*/ 0 w 421"/>
                <a:gd name="T55" fmla="*/ 0 h 70"/>
                <a:gd name="T56" fmla="*/ 0 w 421"/>
                <a:gd name="T57" fmla="*/ 0 h 70"/>
                <a:gd name="T58" fmla="*/ 0 w 421"/>
                <a:gd name="T59" fmla="*/ 0 h 70"/>
                <a:gd name="T60" fmla="*/ 0 w 421"/>
                <a:gd name="T61" fmla="*/ 0 h 70"/>
                <a:gd name="T62" fmla="*/ 0 w 421"/>
                <a:gd name="T63" fmla="*/ 0 h 70"/>
                <a:gd name="T64" fmla="*/ 0 w 421"/>
                <a:gd name="T65" fmla="*/ 0 h 70"/>
                <a:gd name="T66" fmla="*/ 0 w 421"/>
                <a:gd name="T67" fmla="*/ 0 h 70"/>
                <a:gd name="T68" fmla="*/ 0 w 421"/>
                <a:gd name="T69" fmla="*/ 0 h 70"/>
                <a:gd name="T70" fmla="*/ 0 w 421"/>
                <a:gd name="T71" fmla="*/ 0 h 70"/>
                <a:gd name="T72" fmla="*/ 0 w 421"/>
                <a:gd name="T73" fmla="*/ 0 h 70"/>
                <a:gd name="T74" fmla="*/ 0 w 421"/>
                <a:gd name="T75" fmla="*/ 0 h 70"/>
                <a:gd name="T76" fmla="*/ 0 w 421"/>
                <a:gd name="T77" fmla="*/ 0 h 70"/>
                <a:gd name="T78" fmla="*/ 0 w 421"/>
                <a:gd name="T79" fmla="*/ 0 h 70"/>
                <a:gd name="T80" fmla="*/ 0 w 421"/>
                <a:gd name="T81" fmla="*/ 0 h 70"/>
                <a:gd name="T82" fmla="*/ 0 w 421"/>
                <a:gd name="T83" fmla="*/ 0 h 70"/>
                <a:gd name="T84" fmla="*/ 0 w 421"/>
                <a:gd name="T85" fmla="*/ 0 h 70"/>
                <a:gd name="T86" fmla="*/ 0 w 421"/>
                <a:gd name="T87" fmla="*/ 0 h 70"/>
                <a:gd name="T88" fmla="*/ 0 w 421"/>
                <a:gd name="T89" fmla="*/ 0 h 70"/>
                <a:gd name="T90" fmla="*/ 0 w 421"/>
                <a:gd name="T91" fmla="*/ 0 h 70"/>
                <a:gd name="T92" fmla="*/ 0 w 421"/>
                <a:gd name="T93" fmla="*/ 0 h 70"/>
                <a:gd name="T94" fmla="*/ 0 w 421"/>
                <a:gd name="T95" fmla="*/ 0 h 70"/>
                <a:gd name="T96" fmla="*/ 0 w 421"/>
                <a:gd name="T97" fmla="*/ 0 h 70"/>
                <a:gd name="T98" fmla="*/ 0 w 421"/>
                <a:gd name="T99" fmla="*/ 0 h 70"/>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421"/>
                <a:gd name="T151" fmla="*/ 0 h 70"/>
                <a:gd name="T152" fmla="*/ 421 w 421"/>
                <a:gd name="T153" fmla="*/ 70 h 70"/>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421" h="70">
                  <a:moveTo>
                    <a:pt x="421" y="61"/>
                  </a:moveTo>
                  <a:lnTo>
                    <a:pt x="421" y="69"/>
                  </a:lnTo>
                  <a:lnTo>
                    <a:pt x="406" y="70"/>
                  </a:lnTo>
                  <a:lnTo>
                    <a:pt x="392" y="70"/>
                  </a:lnTo>
                  <a:lnTo>
                    <a:pt x="377" y="70"/>
                  </a:lnTo>
                  <a:lnTo>
                    <a:pt x="362" y="70"/>
                  </a:lnTo>
                  <a:lnTo>
                    <a:pt x="347" y="69"/>
                  </a:lnTo>
                  <a:lnTo>
                    <a:pt x="330" y="69"/>
                  </a:lnTo>
                  <a:lnTo>
                    <a:pt x="315" y="68"/>
                  </a:lnTo>
                  <a:lnTo>
                    <a:pt x="301" y="67"/>
                  </a:lnTo>
                  <a:lnTo>
                    <a:pt x="286" y="64"/>
                  </a:lnTo>
                  <a:lnTo>
                    <a:pt x="271" y="63"/>
                  </a:lnTo>
                  <a:lnTo>
                    <a:pt x="256" y="61"/>
                  </a:lnTo>
                  <a:lnTo>
                    <a:pt x="241" y="60"/>
                  </a:lnTo>
                  <a:lnTo>
                    <a:pt x="226" y="57"/>
                  </a:lnTo>
                  <a:lnTo>
                    <a:pt x="211" y="55"/>
                  </a:lnTo>
                  <a:lnTo>
                    <a:pt x="196" y="53"/>
                  </a:lnTo>
                  <a:lnTo>
                    <a:pt x="181" y="50"/>
                  </a:lnTo>
                  <a:lnTo>
                    <a:pt x="170" y="40"/>
                  </a:lnTo>
                  <a:lnTo>
                    <a:pt x="159" y="33"/>
                  </a:lnTo>
                  <a:lnTo>
                    <a:pt x="144" y="30"/>
                  </a:lnTo>
                  <a:lnTo>
                    <a:pt x="129" y="29"/>
                  </a:lnTo>
                  <a:lnTo>
                    <a:pt x="113" y="27"/>
                  </a:lnTo>
                  <a:lnTo>
                    <a:pt x="97" y="25"/>
                  </a:lnTo>
                  <a:lnTo>
                    <a:pt x="81" y="22"/>
                  </a:lnTo>
                  <a:lnTo>
                    <a:pt x="66" y="15"/>
                  </a:lnTo>
                  <a:lnTo>
                    <a:pt x="56" y="17"/>
                  </a:lnTo>
                  <a:lnTo>
                    <a:pt x="47" y="17"/>
                  </a:lnTo>
                  <a:lnTo>
                    <a:pt x="38" y="15"/>
                  </a:lnTo>
                  <a:lnTo>
                    <a:pt x="30" y="12"/>
                  </a:lnTo>
                  <a:lnTo>
                    <a:pt x="21" y="9"/>
                  </a:lnTo>
                  <a:lnTo>
                    <a:pt x="13" y="6"/>
                  </a:lnTo>
                  <a:lnTo>
                    <a:pt x="6" y="2"/>
                  </a:lnTo>
                  <a:lnTo>
                    <a:pt x="0" y="0"/>
                  </a:lnTo>
                  <a:lnTo>
                    <a:pt x="26" y="2"/>
                  </a:lnTo>
                  <a:lnTo>
                    <a:pt x="52" y="6"/>
                  </a:lnTo>
                  <a:lnTo>
                    <a:pt x="78" y="8"/>
                  </a:lnTo>
                  <a:lnTo>
                    <a:pt x="106" y="11"/>
                  </a:lnTo>
                  <a:lnTo>
                    <a:pt x="132" y="14"/>
                  </a:lnTo>
                  <a:lnTo>
                    <a:pt x="159" y="17"/>
                  </a:lnTo>
                  <a:lnTo>
                    <a:pt x="185" y="20"/>
                  </a:lnTo>
                  <a:lnTo>
                    <a:pt x="213" y="23"/>
                  </a:lnTo>
                  <a:lnTo>
                    <a:pt x="239" y="27"/>
                  </a:lnTo>
                  <a:lnTo>
                    <a:pt x="266" y="31"/>
                  </a:lnTo>
                  <a:lnTo>
                    <a:pt x="292" y="34"/>
                  </a:lnTo>
                  <a:lnTo>
                    <a:pt x="319" y="39"/>
                  </a:lnTo>
                  <a:lnTo>
                    <a:pt x="344" y="44"/>
                  </a:lnTo>
                  <a:lnTo>
                    <a:pt x="371" y="49"/>
                  </a:lnTo>
                  <a:lnTo>
                    <a:pt x="396" y="55"/>
                  </a:lnTo>
                  <a:lnTo>
                    <a:pt x="421" y="61"/>
                  </a:ln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5744" name="Freeform 143">
              <a:extLst>
                <a:ext uri="{FF2B5EF4-FFF2-40B4-BE49-F238E27FC236}">
                  <a16:creationId xmlns:a16="http://schemas.microsoft.com/office/drawing/2014/main" id="{6BA041F0-B210-74B0-0482-9F8D74EEC922}"/>
                </a:ext>
              </a:extLst>
            </p:cNvPr>
            <p:cNvSpPr>
              <a:spLocks/>
            </p:cNvSpPr>
            <p:nvPr/>
          </p:nvSpPr>
          <p:spPr bwMode="auto">
            <a:xfrm>
              <a:off x="2281" y="4102"/>
              <a:ext cx="61" cy="6"/>
            </a:xfrm>
            <a:custGeom>
              <a:avLst/>
              <a:gdLst>
                <a:gd name="T0" fmla="*/ 0 w 146"/>
                <a:gd name="T1" fmla="*/ 0 h 21"/>
                <a:gd name="T2" fmla="*/ 0 w 146"/>
                <a:gd name="T3" fmla="*/ 0 h 21"/>
                <a:gd name="T4" fmla="*/ 0 w 146"/>
                <a:gd name="T5" fmla="*/ 0 h 21"/>
                <a:gd name="T6" fmla="*/ 0 w 146"/>
                <a:gd name="T7" fmla="*/ 0 h 21"/>
                <a:gd name="T8" fmla="*/ 0 w 146"/>
                <a:gd name="T9" fmla="*/ 0 h 21"/>
                <a:gd name="T10" fmla="*/ 0 w 146"/>
                <a:gd name="T11" fmla="*/ 0 h 21"/>
                <a:gd name="T12" fmla="*/ 0 w 146"/>
                <a:gd name="T13" fmla="*/ 0 h 21"/>
                <a:gd name="T14" fmla="*/ 0 w 146"/>
                <a:gd name="T15" fmla="*/ 0 h 21"/>
                <a:gd name="T16" fmla="*/ 0 w 146"/>
                <a:gd name="T17" fmla="*/ 0 h 21"/>
                <a:gd name="T18" fmla="*/ 0 w 146"/>
                <a:gd name="T19" fmla="*/ 0 h 21"/>
                <a:gd name="T20" fmla="*/ 0 w 146"/>
                <a:gd name="T21" fmla="*/ 0 h 21"/>
                <a:gd name="T22" fmla="*/ 0 w 146"/>
                <a:gd name="T23" fmla="*/ 0 h 21"/>
                <a:gd name="T24" fmla="*/ 0 w 146"/>
                <a:gd name="T25" fmla="*/ 0 h 21"/>
                <a:gd name="T26" fmla="*/ 0 w 146"/>
                <a:gd name="T27" fmla="*/ 0 h 21"/>
                <a:gd name="T28" fmla="*/ 0 w 146"/>
                <a:gd name="T29" fmla="*/ 0 h 21"/>
                <a:gd name="T30" fmla="*/ 0 w 146"/>
                <a:gd name="T31" fmla="*/ 0 h 21"/>
                <a:gd name="T32" fmla="*/ 0 w 146"/>
                <a:gd name="T33" fmla="*/ 0 h 21"/>
                <a:gd name="T34" fmla="*/ 0 w 146"/>
                <a:gd name="T35" fmla="*/ 0 h 21"/>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46"/>
                <a:gd name="T55" fmla="*/ 0 h 21"/>
                <a:gd name="T56" fmla="*/ 146 w 146"/>
                <a:gd name="T57" fmla="*/ 21 h 21"/>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46" h="21">
                  <a:moveTo>
                    <a:pt x="146" y="0"/>
                  </a:moveTo>
                  <a:lnTo>
                    <a:pt x="129" y="6"/>
                  </a:lnTo>
                  <a:lnTo>
                    <a:pt x="110" y="11"/>
                  </a:lnTo>
                  <a:lnTo>
                    <a:pt x="91" y="15"/>
                  </a:lnTo>
                  <a:lnTo>
                    <a:pt x="71" y="18"/>
                  </a:lnTo>
                  <a:lnTo>
                    <a:pt x="52" y="20"/>
                  </a:lnTo>
                  <a:lnTo>
                    <a:pt x="33" y="21"/>
                  </a:lnTo>
                  <a:lnTo>
                    <a:pt x="16" y="21"/>
                  </a:lnTo>
                  <a:lnTo>
                    <a:pt x="0" y="20"/>
                  </a:lnTo>
                  <a:lnTo>
                    <a:pt x="0" y="12"/>
                  </a:lnTo>
                  <a:lnTo>
                    <a:pt x="17" y="9"/>
                  </a:lnTo>
                  <a:lnTo>
                    <a:pt x="35" y="7"/>
                  </a:lnTo>
                  <a:lnTo>
                    <a:pt x="54" y="6"/>
                  </a:lnTo>
                  <a:lnTo>
                    <a:pt x="72" y="4"/>
                  </a:lnTo>
                  <a:lnTo>
                    <a:pt x="91" y="4"/>
                  </a:lnTo>
                  <a:lnTo>
                    <a:pt x="109" y="3"/>
                  </a:lnTo>
                  <a:lnTo>
                    <a:pt x="128" y="1"/>
                  </a:lnTo>
                  <a:lnTo>
                    <a:pt x="146" y="0"/>
                  </a:ln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5745" name="Freeform 144">
              <a:extLst>
                <a:ext uri="{FF2B5EF4-FFF2-40B4-BE49-F238E27FC236}">
                  <a16:creationId xmlns:a16="http://schemas.microsoft.com/office/drawing/2014/main" id="{85719E81-DF25-17C8-29EE-4A429F193A96}"/>
                </a:ext>
              </a:extLst>
            </p:cNvPr>
            <p:cNvSpPr>
              <a:spLocks/>
            </p:cNvSpPr>
            <p:nvPr/>
          </p:nvSpPr>
          <p:spPr bwMode="auto">
            <a:xfrm>
              <a:off x="2883" y="4111"/>
              <a:ext cx="189" cy="35"/>
            </a:xfrm>
            <a:custGeom>
              <a:avLst/>
              <a:gdLst>
                <a:gd name="T0" fmla="*/ 0 w 461"/>
                <a:gd name="T1" fmla="*/ 0 h 119"/>
                <a:gd name="T2" fmla="*/ 0 w 461"/>
                <a:gd name="T3" fmla="*/ 0 h 119"/>
                <a:gd name="T4" fmla="*/ 0 w 461"/>
                <a:gd name="T5" fmla="*/ 0 h 119"/>
                <a:gd name="T6" fmla="*/ 0 w 461"/>
                <a:gd name="T7" fmla="*/ 0 h 119"/>
                <a:gd name="T8" fmla="*/ 0 w 461"/>
                <a:gd name="T9" fmla="*/ 0 h 119"/>
                <a:gd name="T10" fmla="*/ 0 w 461"/>
                <a:gd name="T11" fmla="*/ 0 h 119"/>
                <a:gd name="T12" fmla="*/ 0 w 461"/>
                <a:gd name="T13" fmla="*/ 0 h 119"/>
                <a:gd name="T14" fmla="*/ 0 w 461"/>
                <a:gd name="T15" fmla="*/ 0 h 119"/>
                <a:gd name="T16" fmla="*/ 0 w 461"/>
                <a:gd name="T17" fmla="*/ 0 h 119"/>
                <a:gd name="T18" fmla="*/ 0 w 461"/>
                <a:gd name="T19" fmla="*/ 0 h 119"/>
                <a:gd name="T20" fmla="*/ 0 w 461"/>
                <a:gd name="T21" fmla="*/ 0 h 119"/>
                <a:gd name="T22" fmla="*/ 0 w 461"/>
                <a:gd name="T23" fmla="*/ 0 h 119"/>
                <a:gd name="T24" fmla="*/ 0 w 461"/>
                <a:gd name="T25" fmla="*/ 0 h 119"/>
                <a:gd name="T26" fmla="*/ 0 w 461"/>
                <a:gd name="T27" fmla="*/ 0 h 119"/>
                <a:gd name="T28" fmla="*/ 0 w 461"/>
                <a:gd name="T29" fmla="*/ 0 h 119"/>
                <a:gd name="T30" fmla="*/ 0 w 461"/>
                <a:gd name="T31" fmla="*/ 0 h 119"/>
                <a:gd name="T32" fmla="*/ 0 w 461"/>
                <a:gd name="T33" fmla="*/ 0 h 119"/>
                <a:gd name="T34" fmla="*/ 0 w 461"/>
                <a:gd name="T35" fmla="*/ 0 h 119"/>
                <a:gd name="T36" fmla="*/ 0 w 461"/>
                <a:gd name="T37" fmla="*/ 0 h 119"/>
                <a:gd name="T38" fmla="*/ 0 w 461"/>
                <a:gd name="T39" fmla="*/ 0 h 119"/>
                <a:gd name="T40" fmla="*/ 0 w 461"/>
                <a:gd name="T41" fmla="*/ 0 h 119"/>
                <a:gd name="T42" fmla="*/ 0 w 461"/>
                <a:gd name="T43" fmla="*/ 0 h 119"/>
                <a:gd name="T44" fmla="*/ 0 w 461"/>
                <a:gd name="T45" fmla="*/ 0 h 119"/>
                <a:gd name="T46" fmla="*/ 0 w 461"/>
                <a:gd name="T47" fmla="*/ 0 h 119"/>
                <a:gd name="T48" fmla="*/ 0 w 461"/>
                <a:gd name="T49" fmla="*/ 0 h 119"/>
                <a:gd name="T50" fmla="*/ 0 w 461"/>
                <a:gd name="T51" fmla="*/ 0 h 119"/>
                <a:gd name="T52" fmla="*/ 0 w 461"/>
                <a:gd name="T53" fmla="*/ 0 h 119"/>
                <a:gd name="T54" fmla="*/ 0 w 461"/>
                <a:gd name="T55" fmla="*/ 0 h 119"/>
                <a:gd name="T56" fmla="*/ 0 w 461"/>
                <a:gd name="T57" fmla="*/ 0 h 119"/>
                <a:gd name="T58" fmla="*/ 0 w 461"/>
                <a:gd name="T59" fmla="*/ 0 h 119"/>
                <a:gd name="T60" fmla="*/ 0 w 461"/>
                <a:gd name="T61" fmla="*/ 0 h 119"/>
                <a:gd name="T62" fmla="*/ 0 w 461"/>
                <a:gd name="T63" fmla="*/ 0 h 119"/>
                <a:gd name="T64" fmla="*/ 0 w 461"/>
                <a:gd name="T65" fmla="*/ 0 h 119"/>
                <a:gd name="T66" fmla="*/ 0 w 461"/>
                <a:gd name="T67" fmla="*/ 0 h 119"/>
                <a:gd name="T68" fmla="*/ 0 w 461"/>
                <a:gd name="T69" fmla="*/ 0 h 119"/>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461"/>
                <a:gd name="T106" fmla="*/ 0 h 119"/>
                <a:gd name="T107" fmla="*/ 461 w 461"/>
                <a:gd name="T108" fmla="*/ 119 h 119"/>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461" h="119">
                  <a:moveTo>
                    <a:pt x="461" y="107"/>
                  </a:moveTo>
                  <a:lnTo>
                    <a:pt x="461" y="119"/>
                  </a:lnTo>
                  <a:lnTo>
                    <a:pt x="432" y="115"/>
                  </a:lnTo>
                  <a:lnTo>
                    <a:pt x="405" y="112"/>
                  </a:lnTo>
                  <a:lnTo>
                    <a:pt x="377" y="106"/>
                  </a:lnTo>
                  <a:lnTo>
                    <a:pt x="348" y="100"/>
                  </a:lnTo>
                  <a:lnTo>
                    <a:pt x="321" y="93"/>
                  </a:lnTo>
                  <a:lnTo>
                    <a:pt x="293" y="86"/>
                  </a:lnTo>
                  <a:lnTo>
                    <a:pt x="265" y="79"/>
                  </a:lnTo>
                  <a:lnTo>
                    <a:pt x="238" y="71"/>
                  </a:lnTo>
                  <a:lnTo>
                    <a:pt x="210" y="63"/>
                  </a:lnTo>
                  <a:lnTo>
                    <a:pt x="182" y="55"/>
                  </a:lnTo>
                  <a:lnTo>
                    <a:pt x="156" y="47"/>
                  </a:lnTo>
                  <a:lnTo>
                    <a:pt x="128" y="39"/>
                  </a:lnTo>
                  <a:lnTo>
                    <a:pt x="101" y="31"/>
                  </a:lnTo>
                  <a:lnTo>
                    <a:pt x="72" y="24"/>
                  </a:lnTo>
                  <a:lnTo>
                    <a:pt x="44" y="17"/>
                  </a:lnTo>
                  <a:lnTo>
                    <a:pt x="17" y="11"/>
                  </a:lnTo>
                  <a:lnTo>
                    <a:pt x="0" y="0"/>
                  </a:lnTo>
                  <a:lnTo>
                    <a:pt x="30" y="5"/>
                  </a:lnTo>
                  <a:lnTo>
                    <a:pt x="60" y="10"/>
                  </a:lnTo>
                  <a:lnTo>
                    <a:pt x="89" y="16"/>
                  </a:lnTo>
                  <a:lnTo>
                    <a:pt x="119" y="22"/>
                  </a:lnTo>
                  <a:lnTo>
                    <a:pt x="147" y="29"/>
                  </a:lnTo>
                  <a:lnTo>
                    <a:pt x="176" y="34"/>
                  </a:lnTo>
                  <a:lnTo>
                    <a:pt x="204" y="43"/>
                  </a:lnTo>
                  <a:lnTo>
                    <a:pt x="232" y="49"/>
                  </a:lnTo>
                  <a:lnTo>
                    <a:pt x="261" y="56"/>
                  </a:lnTo>
                  <a:lnTo>
                    <a:pt x="288" y="63"/>
                  </a:lnTo>
                  <a:lnTo>
                    <a:pt x="316" y="71"/>
                  </a:lnTo>
                  <a:lnTo>
                    <a:pt x="345" y="78"/>
                  </a:lnTo>
                  <a:lnTo>
                    <a:pt x="374" y="86"/>
                  </a:lnTo>
                  <a:lnTo>
                    <a:pt x="402" y="93"/>
                  </a:lnTo>
                  <a:lnTo>
                    <a:pt x="431" y="100"/>
                  </a:lnTo>
                  <a:lnTo>
                    <a:pt x="461" y="107"/>
                  </a:ln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5746" name="Freeform 145">
              <a:extLst>
                <a:ext uri="{FF2B5EF4-FFF2-40B4-BE49-F238E27FC236}">
                  <a16:creationId xmlns:a16="http://schemas.microsoft.com/office/drawing/2014/main" id="{239FDB74-790C-22DF-211F-0084BDBFEF72}"/>
                </a:ext>
              </a:extLst>
            </p:cNvPr>
            <p:cNvSpPr>
              <a:spLocks/>
            </p:cNvSpPr>
            <p:nvPr/>
          </p:nvSpPr>
          <p:spPr bwMode="auto">
            <a:xfrm>
              <a:off x="2827" y="4114"/>
              <a:ext cx="60" cy="26"/>
            </a:xfrm>
            <a:custGeom>
              <a:avLst/>
              <a:gdLst>
                <a:gd name="T0" fmla="*/ 0 w 148"/>
                <a:gd name="T1" fmla="*/ 0 h 88"/>
                <a:gd name="T2" fmla="*/ 0 w 148"/>
                <a:gd name="T3" fmla="*/ 0 h 88"/>
                <a:gd name="T4" fmla="*/ 0 w 148"/>
                <a:gd name="T5" fmla="*/ 0 h 88"/>
                <a:gd name="T6" fmla="*/ 0 w 148"/>
                <a:gd name="T7" fmla="*/ 0 h 88"/>
                <a:gd name="T8" fmla="*/ 0 w 148"/>
                <a:gd name="T9" fmla="*/ 0 h 88"/>
                <a:gd name="T10" fmla="*/ 0 w 148"/>
                <a:gd name="T11" fmla="*/ 0 h 88"/>
                <a:gd name="T12" fmla="*/ 0 w 148"/>
                <a:gd name="T13" fmla="*/ 0 h 88"/>
                <a:gd name="T14" fmla="*/ 0 w 148"/>
                <a:gd name="T15" fmla="*/ 0 h 88"/>
                <a:gd name="T16" fmla="*/ 0 w 148"/>
                <a:gd name="T17" fmla="*/ 0 h 88"/>
                <a:gd name="T18" fmla="*/ 0 w 148"/>
                <a:gd name="T19" fmla="*/ 0 h 88"/>
                <a:gd name="T20" fmla="*/ 0 w 148"/>
                <a:gd name="T21" fmla="*/ 0 h 88"/>
                <a:gd name="T22" fmla="*/ 0 w 148"/>
                <a:gd name="T23" fmla="*/ 0 h 88"/>
                <a:gd name="T24" fmla="*/ 0 w 148"/>
                <a:gd name="T25" fmla="*/ 0 h 88"/>
                <a:gd name="T26" fmla="*/ 0 w 148"/>
                <a:gd name="T27" fmla="*/ 0 h 88"/>
                <a:gd name="T28" fmla="*/ 0 w 148"/>
                <a:gd name="T29" fmla="*/ 0 h 88"/>
                <a:gd name="T30" fmla="*/ 0 w 148"/>
                <a:gd name="T31" fmla="*/ 0 h 88"/>
                <a:gd name="T32" fmla="*/ 0 w 148"/>
                <a:gd name="T33" fmla="*/ 0 h 88"/>
                <a:gd name="T34" fmla="*/ 0 w 148"/>
                <a:gd name="T35" fmla="*/ 0 h 88"/>
                <a:gd name="T36" fmla="*/ 0 w 148"/>
                <a:gd name="T37" fmla="*/ 0 h 88"/>
                <a:gd name="T38" fmla="*/ 0 w 148"/>
                <a:gd name="T39" fmla="*/ 0 h 88"/>
                <a:gd name="T40" fmla="*/ 0 w 148"/>
                <a:gd name="T41" fmla="*/ 0 h 88"/>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48"/>
                <a:gd name="T64" fmla="*/ 0 h 88"/>
                <a:gd name="T65" fmla="*/ 148 w 148"/>
                <a:gd name="T66" fmla="*/ 88 h 88"/>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48" h="88">
                  <a:moveTo>
                    <a:pt x="147" y="76"/>
                  </a:moveTo>
                  <a:lnTo>
                    <a:pt x="148" y="82"/>
                  </a:lnTo>
                  <a:lnTo>
                    <a:pt x="144" y="86"/>
                  </a:lnTo>
                  <a:lnTo>
                    <a:pt x="140" y="87"/>
                  </a:lnTo>
                  <a:lnTo>
                    <a:pt x="135" y="88"/>
                  </a:lnTo>
                  <a:lnTo>
                    <a:pt x="117" y="79"/>
                  </a:lnTo>
                  <a:lnTo>
                    <a:pt x="99" y="68"/>
                  </a:lnTo>
                  <a:lnTo>
                    <a:pt x="83" y="57"/>
                  </a:lnTo>
                  <a:lnTo>
                    <a:pt x="66" y="44"/>
                  </a:lnTo>
                  <a:lnTo>
                    <a:pt x="50" y="33"/>
                  </a:lnTo>
                  <a:lnTo>
                    <a:pt x="32" y="20"/>
                  </a:lnTo>
                  <a:lnTo>
                    <a:pt x="16" y="10"/>
                  </a:lnTo>
                  <a:lnTo>
                    <a:pt x="0" y="0"/>
                  </a:lnTo>
                  <a:lnTo>
                    <a:pt x="19" y="8"/>
                  </a:lnTo>
                  <a:lnTo>
                    <a:pt x="38" y="18"/>
                  </a:lnTo>
                  <a:lnTo>
                    <a:pt x="57" y="27"/>
                  </a:lnTo>
                  <a:lnTo>
                    <a:pt x="75" y="36"/>
                  </a:lnTo>
                  <a:lnTo>
                    <a:pt x="94" y="46"/>
                  </a:lnTo>
                  <a:lnTo>
                    <a:pt x="112" y="57"/>
                  </a:lnTo>
                  <a:lnTo>
                    <a:pt x="129" y="67"/>
                  </a:lnTo>
                  <a:lnTo>
                    <a:pt x="147" y="76"/>
                  </a:ln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5747" name="Freeform 146">
              <a:extLst>
                <a:ext uri="{FF2B5EF4-FFF2-40B4-BE49-F238E27FC236}">
                  <a16:creationId xmlns:a16="http://schemas.microsoft.com/office/drawing/2014/main" id="{9615F78B-B53B-51A6-7D01-64A50CCFBC4C}"/>
                </a:ext>
              </a:extLst>
            </p:cNvPr>
            <p:cNvSpPr>
              <a:spLocks/>
            </p:cNvSpPr>
            <p:nvPr/>
          </p:nvSpPr>
          <p:spPr bwMode="auto">
            <a:xfrm>
              <a:off x="2232" y="4115"/>
              <a:ext cx="90" cy="8"/>
            </a:xfrm>
            <a:custGeom>
              <a:avLst/>
              <a:gdLst>
                <a:gd name="T0" fmla="*/ 0 w 220"/>
                <a:gd name="T1" fmla="*/ 0 h 25"/>
                <a:gd name="T2" fmla="*/ 0 w 220"/>
                <a:gd name="T3" fmla="*/ 0 h 25"/>
                <a:gd name="T4" fmla="*/ 0 w 220"/>
                <a:gd name="T5" fmla="*/ 0 h 25"/>
                <a:gd name="T6" fmla="*/ 0 w 220"/>
                <a:gd name="T7" fmla="*/ 0 h 25"/>
                <a:gd name="T8" fmla="*/ 0 w 220"/>
                <a:gd name="T9" fmla="*/ 0 h 25"/>
                <a:gd name="T10" fmla="*/ 0 w 220"/>
                <a:gd name="T11" fmla="*/ 0 h 25"/>
                <a:gd name="T12" fmla="*/ 0 w 220"/>
                <a:gd name="T13" fmla="*/ 0 h 25"/>
                <a:gd name="T14" fmla="*/ 0 w 220"/>
                <a:gd name="T15" fmla="*/ 0 h 25"/>
                <a:gd name="T16" fmla="*/ 0 w 220"/>
                <a:gd name="T17" fmla="*/ 0 h 25"/>
                <a:gd name="T18" fmla="*/ 0 w 220"/>
                <a:gd name="T19" fmla="*/ 0 h 25"/>
                <a:gd name="T20" fmla="*/ 0 w 220"/>
                <a:gd name="T21" fmla="*/ 0 h 25"/>
                <a:gd name="T22" fmla="*/ 0 w 220"/>
                <a:gd name="T23" fmla="*/ 0 h 25"/>
                <a:gd name="T24" fmla="*/ 0 w 220"/>
                <a:gd name="T25" fmla="*/ 0 h 25"/>
                <a:gd name="T26" fmla="*/ 0 w 220"/>
                <a:gd name="T27" fmla="*/ 0 h 25"/>
                <a:gd name="T28" fmla="*/ 0 w 220"/>
                <a:gd name="T29" fmla="*/ 0 h 25"/>
                <a:gd name="T30" fmla="*/ 0 w 220"/>
                <a:gd name="T31" fmla="*/ 0 h 25"/>
                <a:gd name="T32" fmla="*/ 0 w 220"/>
                <a:gd name="T33" fmla="*/ 0 h 25"/>
                <a:gd name="T34" fmla="*/ 0 w 220"/>
                <a:gd name="T35" fmla="*/ 0 h 25"/>
                <a:gd name="T36" fmla="*/ 0 w 220"/>
                <a:gd name="T37" fmla="*/ 0 h 25"/>
                <a:gd name="T38" fmla="*/ 0 w 220"/>
                <a:gd name="T39" fmla="*/ 0 h 25"/>
                <a:gd name="T40" fmla="*/ 0 w 220"/>
                <a:gd name="T41" fmla="*/ 0 h 25"/>
                <a:gd name="T42" fmla="*/ 0 w 220"/>
                <a:gd name="T43" fmla="*/ 0 h 25"/>
                <a:gd name="T44" fmla="*/ 0 w 220"/>
                <a:gd name="T45" fmla="*/ 0 h 25"/>
                <a:gd name="T46" fmla="*/ 0 w 220"/>
                <a:gd name="T47" fmla="*/ 0 h 25"/>
                <a:gd name="T48" fmla="*/ 0 w 220"/>
                <a:gd name="T49" fmla="*/ 0 h 25"/>
                <a:gd name="T50" fmla="*/ 0 w 220"/>
                <a:gd name="T51" fmla="*/ 0 h 25"/>
                <a:gd name="T52" fmla="*/ 0 w 220"/>
                <a:gd name="T53" fmla="*/ 0 h 25"/>
                <a:gd name="T54" fmla="*/ 0 w 220"/>
                <a:gd name="T55" fmla="*/ 0 h 25"/>
                <a:gd name="T56" fmla="*/ 0 w 220"/>
                <a:gd name="T57" fmla="*/ 0 h 25"/>
                <a:gd name="T58" fmla="*/ 0 w 220"/>
                <a:gd name="T59" fmla="*/ 0 h 25"/>
                <a:gd name="T60" fmla="*/ 0 w 220"/>
                <a:gd name="T61" fmla="*/ 0 h 25"/>
                <a:gd name="T62" fmla="*/ 0 w 220"/>
                <a:gd name="T63" fmla="*/ 0 h 25"/>
                <a:gd name="T64" fmla="*/ 0 w 220"/>
                <a:gd name="T65" fmla="*/ 0 h 25"/>
                <a:gd name="T66" fmla="*/ 0 w 220"/>
                <a:gd name="T67" fmla="*/ 0 h 25"/>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220"/>
                <a:gd name="T103" fmla="*/ 0 h 25"/>
                <a:gd name="T104" fmla="*/ 220 w 220"/>
                <a:gd name="T105" fmla="*/ 25 h 25"/>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220" h="25">
                  <a:moveTo>
                    <a:pt x="220" y="2"/>
                  </a:moveTo>
                  <a:lnTo>
                    <a:pt x="206" y="5"/>
                  </a:lnTo>
                  <a:lnTo>
                    <a:pt x="193" y="7"/>
                  </a:lnTo>
                  <a:lnTo>
                    <a:pt x="180" y="9"/>
                  </a:lnTo>
                  <a:lnTo>
                    <a:pt x="166" y="12"/>
                  </a:lnTo>
                  <a:lnTo>
                    <a:pt x="152" y="14"/>
                  </a:lnTo>
                  <a:lnTo>
                    <a:pt x="138" y="15"/>
                  </a:lnTo>
                  <a:lnTo>
                    <a:pt x="124" y="17"/>
                  </a:lnTo>
                  <a:lnTo>
                    <a:pt x="111" y="18"/>
                  </a:lnTo>
                  <a:lnTo>
                    <a:pt x="97" y="20"/>
                  </a:lnTo>
                  <a:lnTo>
                    <a:pt x="83" y="21"/>
                  </a:lnTo>
                  <a:lnTo>
                    <a:pt x="69" y="22"/>
                  </a:lnTo>
                  <a:lnTo>
                    <a:pt x="55" y="22"/>
                  </a:lnTo>
                  <a:lnTo>
                    <a:pt x="41" y="23"/>
                  </a:lnTo>
                  <a:lnTo>
                    <a:pt x="28" y="24"/>
                  </a:lnTo>
                  <a:lnTo>
                    <a:pt x="14" y="24"/>
                  </a:lnTo>
                  <a:lnTo>
                    <a:pt x="0" y="25"/>
                  </a:lnTo>
                  <a:lnTo>
                    <a:pt x="0" y="17"/>
                  </a:lnTo>
                  <a:lnTo>
                    <a:pt x="14" y="15"/>
                  </a:lnTo>
                  <a:lnTo>
                    <a:pt x="28" y="13"/>
                  </a:lnTo>
                  <a:lnTo>
                    <a:pt x="41" y="10"/>
                  </a:lnTo>
                  <a:lnTo>
                    <a:pt x="55" y="8"/>
                  </a:lnTo>
                  <a:lnTo>
                    <a:pt x="69" y="7"/>
                  </a:lnTo>
                  <a:lnTo>
                    <a:pt x="83" y="5"/>
                  </a:lnTo>
                  <a:lnTo>
                    <a:pt x="97" y="3"/>
                  </a:lnTo>
                  <a:lnTo>
                    <a:pt x="112" y="2"/>
                  </a:lnTo>
                  <a:lnTo>
                    <a:pt x="126" y="1"/>
                  </a:lnTo>
                  <a:lnTo>
                    <a:pt x="139" y="1"/>
                  </a:lnTo>
                  <a:lnTo>
                    <a:pt x="153" y="0"/>
                  </a:lnTo>
                  <a:lnTo>
                    <a:pt x="167" y="0"/>
                  </a:lnTo>
                  <a:lnTo>
                    <a:pt x="180" y="0"/>
                  </a:lnTo>
                  <a:lnTo>
                    <a:pt x="193" y="0"/>
                  </a:lnTo>
                  <a:lnTo>
                    <a:pt x="207" y="1"/>
                  </a:lnTo>
                  <a:lnTo>
                    <a:pt x="220" y="2"/>
                  </a:ln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5748" name="Freeform 147">
              <a:extLst>
                <a:ext uri="{FF2B5EF4-FFF2-40B4-BE49-F238E27FC236}">
                  <a16:creationId xmlns:a16="http://schemas.microsoft.com/office/drawing/2014/main" id="{73AA78E0-DD4A-9A09-C408-D355A8B616F4}"/>
                </a:ext>
              </a:extLst>
            </p:cNvPr>
            <p:cNvSpPr>
              <a:spLocks/>
            </p:cNvSpPr>
            <p:nvPr/>
          </p:nvSpPr>
          <p:spPr bwMode="auto">
            <a:xfrm>
              <a:off x="2875" y="4117"/>
              <a:ext cx="49" cy="13"/>
            </a:xfrm>
            <a:custGeom>
              <a:avLst/>
              <a:gdLst>
                <a:gd name="T0" fmla="*/ 0 w 118"/>
                <a:gd name="T1" fmla="*/ 0 h 44"/>
                <a:gd name="T2" fmla="*/ 0 w 118"/>
                <a:gd name="T3" fmla="*/ 0 h 44"/>
                <a:gd name="T4" fmla="*/ 0 w 118"/>
                <a:gd name="T5" fmla="*/ 0 h 44"/>
                <a:gd name="T6" fmla="*/ 0 w 118"/>
                <a:gd name="T7" fmla="*/ 0 h 44"/>
                <a:gd name="T8" fmla="*/ 0 w 118"/>
                <a:gd name="T9" fmla="*/ 0 h 44"/>
                <a:gd name="T10" fmla="*/ 0 w 118"/>
                <a:gd name="T11" fmla="*/ 0 h 44"/>
                <a:gd name="T12" fmla="*/ 0 w 118"/>
                <a:gd name="T13" fmla="*/ 0 h 44"/>
                <a:gd name="T14" fmla="*/ 0 w 118"/>
                <a:gd name="T15" fmla="*/ 0 h 44"/>
                <a:gd name="T16" fmla="*/ 0 w 118"/>
                <a:gd name="T17" fmla="*/ 0 h 44"/>
                <a:gd name="T18" fmla="*/ 0 w 118"/>
                <a:gd name="T19" fmla="*/ 0 h 44"/>
                <a:gd name="T20" fmla="*/ 0 w 118"/>
                <a:gd name="T21" fmla="*/ 0 h 44"/>
                <a:gd name="T22" fmla="*/ 0 w 118"/>
                <a:gd name="T23" fmla="*/ 0 h 44"/>
                <a:gd name="T24" fmla="*/ 0 w 118"/>
                <a:gd name="T25" fmla="*/ 0 h 44"/>
                <a:gd name="T26" fmla="*/ 0 w 118"/>
                <a:gd name="T27" fmla="*/ 0 h 44"/>
                <a:gd name="T28" fmla="*/ 0 w 118"/>
                <a:gd name="T29" fmla="*/ 0 h 44"/>
                <a:gd name="T30" fmla="*/ 0 w 118"/>
                <a:gd name="T31" fmla="*/ 0 h 44"/>
                <a:gd name="T32" fmla="*/ 0 w 118"/>
                <a:gd name="T33" fmla="*/ 0 h 44"/>
                <a:gd name="T34" fmla="*/ 0 w 118"/>
                <a:gd name="T35" fmla="*/ 0 h 44"/>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18"/>
                <a:gd name="T55" fmla="*/ 0 h 44"/>
                <a:gd name="T56" fmla="*/ 118 w 118"/>
                <a:gd name="T57" fmla="*/ 44 h 44"/>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18" h="44">
                  <a:moveTo>
                    <a:pt x="118" y="35"/>
                  </a:moveTo>
                  <a:lnTo>
                    <a:pt x="118" y="44"/>
                  </a:lnTo>
                  <a:lnTo>
                    <a:pt x="104" y="44"/>
                  </a:lnTo>
                  <a:lnTo>
                    <a:pt x="87" y="42"/>
                  </a:lnTo>
                  <a:lnTo>
                    <a:pt x="72" y="38"/>
                  </a:lnTo>
                  <a:lnTo>
                    <a:pt x="57" y="32"/>
                  </a:lnTo>
                  <a:lnTo>
                    <a:pt x="42" y="25"/>
                  </a:lnTo>
                  <a:lnTo>
                    <a:pt x="29" y="17"/>
                  </a:lnTo>
                  <a:lnTo>
                    <a:pt x="14" y="9"/>
                  </a:lnTo>
                  <a:lnTo>
                    <a:pt x="0" y="0"/>
                  </a:lnTo>
                  <a:lnTo>
                    <a:pt x="17" y="0"/>
                  </a:lnTo>
                  <a:lnTo>
                    <a:pt x="32" y="2"/>
                  </a:lnTo>
                  <a:lnTo>
                    <a:pt x="47" y="6"/>
                  </a:lnTo>
                  <a:lnTo>
                    <a:pt x="62" y="11"/>
                  </a:lnTo>
                  <a:lnTo>
                    <a:pt x="76" y="18"/>
                  </a:lnTo>
                  <a:lnTo>
                    <a:pt x="91" y="24"/>
                  </a:lnTo>
                  <a:lnTo>
                    <a:pt x="105" y="31"/>
                  </a:lnTo>
                  <a:lnTo>
                    <a:pt x="118" y="35"/>
                  </a:ln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5749" name="Freeform 148">
              <a:extLst>
                <a:ext uri="{FF2B5EF4-FFF2-40B4-BE49-F238E27FC236}">
                  <a16:creationId xmlns:a16="http://schemas.microsoft.com/office/drawing/2014/main" id="{69E6EEC1-F050-41E3-EDBD-FBA32558D03F}"/>
                </a:ext>
              </a:extLst>
            </p:cNvPr>
            <p:cNvSpPr>
              <a:spLocks/>
            </p:cNvSpPr>
            <p:nvPr/>
          </p:nvSpPr>
          <p:spPr bwMode="auto">
            <a:xfrm>
              <a:off x="2185" y="4118"/>
              <a:ext cx="189" cy="26"/>
            </a:xfrm>
            <a:custGeom>
              <a:avLst/>
              <a:gdLst>
                <a:gd name="T0" fmla="*/ 0 w 461"/>
                <a:gd name="T1" fmla="*/ 0 h 84"/>
                <a:gd name="T2" fmla="*/ 0 w 461"/>
                <a:gd name="T3" fmla="*/ 0 h 84"/>
                <a:gd name="T4" fmla="*/ 0 w 461"/>
                <a:gd name="T5" fmla="*/ 0 h 84"/>
                <a:gd name="T6" fmla="*/ 0 w 461"/>
                <a:gd name="T7" fmla="*/ 0 h 84"/>
                <a:gd name="T8" fmla="*/ 0 w 461"/>
                <a:gd name="T9" fmla="*/ 0 h 84"/>
                <a:gd name="T10" fmla="*/ 0 w 461"/>
                <a:gd name="T11" fmla="*/ 0 h 84"/>
                <a:gd name="T12" fmla="*/ 0 w 461"/>
                <a:gd name="T13" fmla="*/ 0 h 84"/>
                <a:gd name="T14" fmla="*/ 0 w 461"/>
                <a:gd name="T15" fmla="*/ 0 h 84"/>
                <a:gd name="T16" fmla="*/ 0 w 461"/>
                <a:gd name="T17" fmla="*/ 0 h 84"/>
                <a:gd name="T18" fmla="*/ 0 w 461"/>
                <a:gd name="T19" fmla="*/ 0 h 84"/>
                <a:gd name="T20" fmla="*/ 0 w 461"/>
                <a:gd name="T21" fmla="*/ 0 h 84"/>
                <a:gd name="T22" fmla="*/ 0 w 461"/>
                <a:gd name="T23" fmla="*/ 0 h 84"/>
                <a:gd name="T24" fmla="*/ 0 w 461"/>
                <a:gd name="T25" fmla="*/ 0 h 84"/>
                <a:gd name="T26" fmla="*/ 0 w 461"/>
                <a:gd name="T27" fmla="*/ 0 h 84"/>
                <a:gd name="T28" fmla="*/ 0 w 461"/>
                <a:gd name="T29" fmla="*/ 0 h 84"/>
                <a:gd name="T30" fmla="*/ 0 w 461"/>
                <a:gd name="T31" fmla="*/ 0 h 84"/>
                <a:gd name="T32" fmla="*/ 0 w 461"/>
                <a:gd name="T33" fmla="*/ 0 h 84"/>
                <a:gd name="T34" fmla="*/ 0 w 461"/>
                <a:gd name="T35" fmla="*/ 0 h 84"/>
                <a:gd name="T36" fmla="*/ 0 w 461"/>
                <a:gd name="T37" fmla="*/ 0 h 84"/>
                <a:gd name="T38" fmla="*/ 0 w 461"/>
                <a:gd name="T39" fmla="*/ 0 h 84"/>
                <a:gd name="T40" fmla="*/ 0 w 461"/>
                <a:gd name="T41" fmla="*/ 0 h 84"/>
                <a:gd name="T42" fmla="*/ 0 w 461"/>
                <a:gd name="T43" fmla="*/ 0 h 84"/>
                <a:gd name="T44" fmla="*/ 0 w 461"/>
                <a:gd name="T45" fmla="*/ 0 h 84"/>
                <a:gd name="T46" fmla="*/ 0 w 461"/>
                <a:gd name="T47" fmla="*/ 0 h 84"/>
                <a:gd name="T48" fmla="*/ 0 w 461"/>
                <a:gd name="T49" fmla="*/ 0 h 84"/>
                <a:gd name="T50" fmla="*/ 0 w 461"/>
                <a:gd name="T51" fmla="*/ 0 h 84"/>
                <a:gd name="T52" fmla="*/ 0 w 461"/>
                <a:gd name="T53" fmla="*/ 0 h 84"/>
                <a:gd name="T54" fmla="*/ 0 w 461"/>
                <a:gd name="T55" fmla="*/ 0 h 84"/>
                <a:gd name="T56" fmla="*/ 0 w 461"/>
                <a:gd name="T57" fmla="*/ 0 h 84"/>
                <a:gd name="T58" fmla="*/ 0 w 461"/>
                <a:gd name="T59" fmla="*/ 0 h 84"/>
                <a:gd name="T60" fmla="*/ 0 w 461"/>
                <a:gd name="T61" fmla="*/ 0 h 84"/>
                <a:gd name="T62" fmla="*/ 0 w 461"/>
                <a:gd name="T63" fmla="*/ 0 h 84"/>
                <a:gd name="T64" fmla="*/ 0 w 461"/>
                <a:gd name="T65" fmla="*/ 0 h 84"/>
                <a:gd name="T66" fmla="*/ 0 w 461"/>
                <a:gd name="T67" fmla="*/ 0 h 84"/>
                <a:gd name="T68" fmla="*/ 0 w 461"/>
                <a:gd name="T69" fmla="*/ 0 h 84"/>
                <a:gd name="T70" fmla="*/ 0 w 461"/>
                <a:gd name="T71" fmla="*/ 0 h 84"/>
                <a:gd name="T72" fmla="*/ 0 w 461"/>
                <a:gd name="T73" fmla="*/ 0 h 84"/>
                <a:gd name="T74" fmla="*/ 0 w 461"/>
                <a:gd name="T75" fmla="*/ 0 h 84"/>
                <a:gd name="T76" fmla="*/ 0 w 461"/>
                <a:gd name="T77" fmla="*/ 0 h 84"/>
                <a:gd name="T78" fmla="*/ 0 w 461"/>
                <a:gd name="T79" fmla="*/ 0 h 84"/>
                <a:gd name="T80" fmla="*/ 0 w 461"/>
                <a:gd name="T81" fmla="*/ 0 h 84"/>
                <a:gd name="T82" fmla="*/ 0 w 461"/>
                <a:gd name="T83" fmla="*/ 0 h 84"/>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461"/>
                <a:gd name="T127" fmla="*/ 0 h 84"/>
                <a:gd name="T128" fmla="*/ 461 w 461"/>
                <a:gd name="T129" fmla="*/ 84 h 84"/>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461" h="84">
                  <a:moveTo>
                    <a:pt x="461" y="0"/>
                  </a:moveTo>
                  <a:lnTo>
                    <a:pt x="439" y="6"/>
                  </a:lnTo>
                  <a:lnTo>
                    <a:pt x="416" y="11"/>
                  </a:lnTo>
                  <a:lnTo>
                    <a:pt x="393" y="15"/>
                  </a:lnTo>
                  <a:lnTo>
                    <a:pt x="368" y="21"/>
                  </a:lnTo>
                  <a:lnTo>
                    <a:pt x="345" y="26"/>
                  </a:lnTo>
                  <a:lnTo>
                    <a:pt x="321" y="29"/>
                  </a:lnTo>
                  <a:lnTo>
                    <a:pt x="297" y="34"/>
                  </a:lnTo>
                  <a:lnTo>
                    <a:pt x="273" y="38"/>
                  </a:lnTo>
                  <a:lnTo>
                    <a:pt x="249" y="43"/>
                  </a:lnTo>
                  <a:lnTo>
                    <a:pt x="224" y="46"/>
                  </a:lnTo>
                  <a:lnTo>
                    <a:pt x="200" y="51"/>
                  </a:lnTo>
                  <a:lnTo>
                    <a:pt x="176" y="55"/>
                  </a:lnTo>
                  <a:lnTo>
                    <a:pt x="152" y="58"/>
                  </a:lnTo>
                  <a:lnTo>
                    <a:pt x="129" y="63"/>
                  </a:lnTo>
                  <a:lnTo>
                    <a:pt x="105" y="66"/>
                  </a:lnTo>
                  <a:lnTo>
                    <a:pt x="82" y="69"/>
                  </a:lnTo>
                  <a:lnTo>
                    <a:pt x="71" y="72"/>
                  </a:lnTo>
                  <a:lnTo>
                    <a:pt x="61" y="75"/>
                  </a:lnTo>
                  <a:lnTo>
                    <a:pt x="52" y="79"/>
                  </a:lnTo>
                  <a:lnTo>
                    <a:pt x="41" y="81"/>
                  </a:lnTo>
                  <a:lnTo>
                    <a:pt x="31" y="83"/>
                  </a:lnTo>
                  <a:lnTo>
                    <a:pt x="21" y="84"/>
                  </a:lnTo>
                  <a:lnTo>
                    <a:pt x="10" y="84"/>
                  </a:lnTo>
                  <a:lnTo>
                    <a:pt x="0" y="81"/>
                  </a:lnTo>
                  <a:lnTo>
                    <a:pt x="0" y="69"/>
                  </a:lnTo>
                  <a:lnTo>
                    <a:pt x="30" y="67"/>
                  </a:lnTo>
                  <a:lnTo>
                    <a:pt x="59" y="64"/>
                  </a:lnTo>
                  <a:lnTo>
                    <a:pt x="87" y="59"/>
                  </a:lnTo>
                  <a:lnTo>
                    <a:pt x="116" y="53"/>
                  </a:lnTo>
                  <a:lnTo>
                    <a:pt x="145" y="49"/>
                  </a:lnTo>
                  <a:lnTo>
                    <a:pt x="173" y="43"/>
                  </a:lnTo>
                  <a:lnTo>
                    <a:pt x="200" y="36"/>
                  </a:lnTo>
                  <a:lnTo>
                    <a:pt x="229" y="30"/>
                  </a:lnTo>
                  <a:lnTo>
                    <a:pt x="257" y="25"/>
                  </a:lnTo>
                  <a:lnTo>
                    <a:pt x="285" y="19"/>
                  </a:lnTo>
                  <a:lnTo>
                    <a:pt x="314" y="14"/>
                  </a:lnTo>
                  <a:lnTo>
                    <a:pt x="342" y="10"/>
                  </a:lnTo>
                  <a:lnTo>
                    <a:pt x="372" y="6"/>
                  </a:lnTo>
                  <a:lnTo>
                    <a:pt x="401" y="3"/>
                  </a:lnTo>
                  <a:lnTo>
                    <a:pt x="431" y="2"/>
                  </a:lnTo>
                  <a:lnTo>
                    <a:pt x="461" y="0"/>
                  </a:ln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5750" name="Freeform 149">
              <a:extLst>
                <a:ext uri="{FF2B5EF4-FFF2-40B4-BE49-F238E27FC236}">
                  <a16:creationId xmlns:a16="http://schemas.microsoft.com/office/drawing/2014/main" id="{169DDC6F-6072-4AD6-0DB6-79EAF950CDDD}"/>
                </a:ext>
              </a:extLst>
            </p:cNvPr>
            <p:cNvSpPr>
              <a:spLocks/>
            </p:cNvSpPr>
            <p:nvPr/>
          </p:nvSpPr>
          <p:spPr bwMode="auto">
            <a:xfrm>
              <a:off x="2837" y="4129"/>
              <a:ext cx="178" cy="70"/>
            </a:xfrm>
            <a:custGeom>
              <a:avLst/>
              <a:gdLst>
                <a:gd name="T0" fmla="*/ 0 w 434"/>
                <a:gd name="T1" fmla="*/ 0 h 230"/>
                <a:gd name="T2" fmla="*/ 0 w 434"/>
                <a:gd name="T3" fmla="*/ 0 h 230"/>
                <a:gd name="T4" fmla="*/ 0 w 434"/>
                <a:gd name="T5" fmla="*/ 0 h 230"/>
                <a:gd name="T6" fmla="*/ 0 w 434"/>
                <a:gd name="T7" fmla="*/ 0 h 230"/>
                <a:gd name="T8" fmla="*/ 0 w 434"/>
                <a:gd name="T9" fmla="*/ 0 h 230"/>
                <a:gd name="T10" fmla="*/ 0 w 434"/>
                <a:gd name="T11" fmla="*/ 0 h 230"/>
                <a:gd name="T12" fmla="*/ 0 w 434"/>
                <a:gd name="T13" fmla="*/ 0 h 230"/>
                <a:gd name="T14" fmla="*/ 0 w 434"/>
                <a:gd name="T15" fmla="*/ 0 h 230"/>
                <a:gd name="T16" fmla="*/ 0 w 434"/>
                <a:gd name="T17" fmla="*/ 0 h 230"/>
                <a:gd name="T18" fmla="*/ 0 w 434"/>
                <a:gd name="T19" fmla="*/ 0 h 230"/>
                <a:gd name="T20" fmla="*/ 0 w 434"/>
                <a:gd name="T21" fmla="*/ 0 h 230"/>
                <a:gd name="T22" fmla="*/ 0 w 434"/>
                <a:gd name="T23" fmla="*/ 0 h 230"/>
                <a:gd name="T24" fmla="*/ 0 w 434"/>
                <a:gd name="T25" fmla="*/ 0 h 230"/>
                <a:gd name="T26" fmla="*/ 0 w 434"/>
                <a:gd name="T27" fmla="*/ 0 h 230"/>
                <a:gd name="T28" fmla="*/ 0 w 434"/>
                <a:gd name="T29" fmla="*/ 0 h 230"/>
                <a:gd name="T30" fmla="*/ 0 w 434"/>
                <a:gd name="T31" fmla="*/ 0 h 230"/>
                <a:gd name="T32" fmla="*/ 0 w 434"/>
                <a:gd name="T33" fmla="*/ 0 h 230"/>
                <a:gd name="T34" fmla="*/ 0 w 434"/>
                <a:gd name="T35" fmla="*/ 0 h 230"/>
                <a:gd name="T36" fmla="*/ 0 w 434"/>
                <a:gd name="T37" fmla="*/ 0 h 230"/>
                <a:gd name="T38" fmla="*/ 0 w 434"/>
                <a:gd name="T39" fmla="*/ 0 h 230"/>
                <a:gd name="T40" fmla="*/ 0 w 434"/>
                <a:gd name="T41" fmla="*/ 0 h 230"/>
                <a:gd name="T42" fmla="*/ 0 w 434"/>
                <a:gd name="T43" fmla="*/ 0 h 230"/>
                <a:gd name="T44" fmla="*/ 0 w 434"/>
                <a:gd name="T45" fmla="*/ 0 h 230"/>
                <a:gd name="T46" fmla="*/ 0 w 434"/>
                <a:gd name="T47" fmla="*/ 0 h 230"/>
                <a:gd name="T48" fmla="*/ 0 w 434"/>
                <a:gd name="T49" fmla="*/ 0 h 230"/>
                <a:gd name="T50" fmla="*/ 0 w 434"/>
                <a:gd name="T51" fmla="*/ 0 h 230"/>
                <a:gd name="T52" fmla="*/ 0 w 434"/>
                <a:gd name="T53" fmla="*/ 0 h 230"/>
                <a:gd name="T54" fmla="*/ 0 w 434"/>
                <a:gd name="T55" fmla="*/ 0 h 230"/>
                <a:gd name="T56" fmla="*/ 0 w 434"/>
                <a:gd name="T57" fmla="*/ 0 h 230"/>
                <a:gd name="T58" fmla="*/ 0 w 434"/>
                <a:gd name="T59" fmla="*/ 0 h 230"/>
                <a:gd name="T60" fmla="*/ 0 w 434"/>
                <a:gd name="T61" fmla="*/ 0 h 230"/>
                <a:gd name="T62" fmla="*/ 0 w 434"/>
                <a:gd name="T63" fmla="*/ 0 h 230"/>
                <a:gd name="T64" fmla="*/ 0 w 434"/>
                <a:gd name="T65" fmla="*/ 0 h 230"/>
                <a:gd name="T66" fmla="*/ 0 w 434"/>
                <a:gd name="T67" fmla="*/ 0 h 230"/>
                <a:gd name="T68" fmla="*/ 0 w 434"/>
                <a:gd name="T69" fmla="*/ 0 h 230"/>
                <a:gd name="T70" fmla="*/ 0 w 434"/>
                <a:gd name="T71" fmla="*/ 0 h 230"/>
                <a:gd name="T72" fmla="*/ 0 w 434"/>
                <a:gd name="T73" fmla="*/ 0 h 230"/>
                <a:gd name="T74" fmla="*/ 0 w 434"/>
                <a:gd name="T75" fmla="*/ 0 h 230"/>
                <a:gd name="T76" fmla="*/ 0 w 434"/>
                <a:gd name="T77" fmla="*/ 0 h 230"/>
                <a:gd name="T78" fmla="*/ 0 w 434"/>
                <a:gd name="T79" fmla="*/ 0 h 230"/>
                <a:gd name="T80" fmla="*/ 0 w 434"/>
                <a:gd name="T81" fmla="*/ 0 h 230"/>
                <a:gd name="T82" fmla="*/ 0 w 434"/>
                <a:gd name="T83" fmla="*/ 0 h 230"/>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434"/>
                <a:gd name="T127" fmla="*/ 0 h 230"/>
                <a:gd name="T128" fmla="*/ 434 w 434"/>
                <a:gd name="T129" fmla="*/ 230 h 230"/>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434" h="230">
                  <a:moveTo>
                    <a:pt x="434" y="222"/>
                  </a:moveTo>
                  <a:lnTo>
                    <a:pt x="434" y="230"/>
                  </a:lnTo>
                  <a:lnTo>
                    <a:pt x="425" y="230"/>
                  </a:lnTo>
                  <a:lnTo>
                    <a:pt x="416" y="228"/>
                  </a:lnTo>
                  <a:lnTo>
                    <a:pt x="406" y="225"/>
                  </a:lnTo>
                  <a:lnTo>
                    <a:pt x="397" y="220"/>
                  </a:lnTo>
                  <a:lnTo>
                    <a:pt x="389" y="214"/>
                  </a:lnTo>
                  <a:lnTo>
                    <a:pt x="380" y="208"/>
                  </a:lnTo>
                  <a:lnTo>
                    <a:pt x="371" y="203"/>
                  </a:lnTo>
                  <a:lnTo>
                    <a:pt x="361" y="199"/>
                  </a:lnTo>
                  <a:lnTo>
                    <a:pt x="338" y="188"/>
                  </a:lnTo>
                  <a:lnTo>
                    <a:pt x="315" y="176"/>
                  </a:lnTo>
                  <a:lnTo>
                    <a:pt x="292" y="165"/>
                  </a:lnTo>
                  <a:lnTo>
                    <a:pt x="269" y="153"/>
                  </a:lnTo>
                  <a:lnTo>
                    <a:pt x="246" y="142"/>
                  </a:lnTo>
                  <a:lnTo>
                    <a:pt x="223" y="130"/>
                  </a:lnTo>
                  <a:lnTo>
                    <a:pt x="200" y="119"/>
                  </a:lnTo>
                  <a:lnTo>
                    <a:pt x="177" y="106"/>
                  </a:lnTo>
                  <a:lnTo>
                    <a:pt x="155" y="93"/>
                  </a:lnTo>
                  <a:lnTo>
                    <a:pt x="132" y="82"/>
                  </a:lnTo>
                  <a:lnTo>
                    <a:pt x="110" y="69"/>
                  </a:lnTo>
                  <a:lnTo>
                    <a:pt x="87" y="55"/>
                  </a:lnTo>
                  <a:lnTo>
                    <a:pt x="65" y="43"/>
                  </a:lnTo>
                  <a:lnTo>
                    <a:pt x="43" y="29"/>
                  </a:lnTo>
                  <a:lnTo>
                    <a:pt x="22" y="15"/>
                  </a:lnTo>
                  <a:lnTo>
                    <a:pt x="0" y="0"/>
                  </a:lnTo>
                  <a:lnTo>
                    <a:pt x="27" y="14"/>
                  </a:lnTo>
                  <a:lnTo>
                    <a:pt x="54" y="26"/>
                  </a:lnTo>
                  <a:lnTo>
                    <a:pt x="82" y="40"/>
                  </a:lnTo>
                  <a:lnTo>
                    <a:pt x="109" y="54"/>
                  </a:lnTo>
                  <a:lnTo>
                    <a:pt x="136" y="68"/>
                  </a:lnTo>
                  <a:lnTo>
                    <a:pt x="163" y="82"/>
                  </a:lnTo>
                  <a:lnTo>
                    <a:pt x="190" y="96"/>
                  </a:lnTo>
                  <a:lnTo>
                    <a:pt x="217" y="109"/>
                  </a:lnTo>
                  <a:lnTo>
                    <a:pt x="244" y="124"/>
                  </a:lnTo>
                  <a:lnTo>
                    <a:pt x="272" y="138"/>
                  </a:lnTo>
                  <a:lnTo>
                    <a:pt x="298" y="152"/>
                  </a:lnTo>
                  <a:lnTo>
                    <a:pt x="326" y="166"/>
                  </a:lnTo>
                  <a:lnTo>
                    <a:pt x="352" y="181"/>
                  </a:lnTo>
                  <a:lnTo>
                    <a:pt x="380" y="195"/>
                  </a:lnTo>
                  <a:lnTo>
                    <a:pt x="406" y="208"/>
                  </a:lnTo>
                  <a:lnTo>
                    <a:pt x="434" y="222"/>
                  </a:ln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5751" name="Freeform 150">
              <a:extLst>
                <a:ext uri="{FF2B5EF4-FFF2-40B4-BE49-F238E27FC236}">
                  <a16:creationId xmlns:a16="http://schemas.microsoft.com/office/drawing/2014/main" id="{43B22C2A-9C6C-339D-DD47-E6029EC54091}"/>
                </a:ext>
              </a:extLst>
            </p:cNvPr>
            <p:cNvSpPr>
              <a:spLocks/>
            </p:cNvSpPr>
            <p:nvPr/>
          </p:nvSpPr>
          <p:spPr bwMode="auto">
            <a:xfrm>
              <a:off x="2236" y="4132"/>
              <a:ext cx="104" cy="21"/>
            </a:xfrm>
            <a:custGeom>
              <a:avLst/>
              <a:gdLst>
                <a:gd name="T0" fmla="*/ 0 w 255"/>
                <a:gd name="T1" fmla="*/ 0 h 72"/>
                <a:gd name="T2" fmla="*/ 0 w 255"/>
                <a:gd name="T3" fmla="*/ 0 h 72"/>
                <a:gd name="T4" fmla="*/ 0 w 255"/>
                <a:gd name="T5" fmla="*/ 0 h 72"/>
                <a:gd name="T6" fmla="*/ 0 w 255"/>
                <a:gd name="T7" fmla="*/ 0 h 72"/>
                <a:gd name="T8" fmla="*/ 0 w 255"/>
                <a:gd name="T9" fmla="*/ 0 h 72"/>
                <a:gd name="T10" fmla="*/ 0 w 255"/>
                <a:gd name="T11" fmla="*/ 0 h 72"/>
                <a:gd name="T12" fmla="*/ 0 w 255"/>
                <a:gd name="T13" fmla="*/ 0 h 72"/>
                <a:gd name="T14" fmla="*/ 0 w 255"/>
                <a:gd name="T15" fmla="*/ 0 h 72"/>
                <a:gd name="T16" fmla="*/ 0 w 255"/>
                <a:gd name="T17" fmla="*/ 0 h 72"/>
                <a:gd name="T18" fmla="*/ 0 w 255"/>
                <a:gd name="T19" fmla="*/ 0 h 72"/>
                <a:gd name="T20" fmla="*/ 0 w 255"/>
                <a:gd name="T21" fmla="*/ 0 h 72"/>
                <a:gd name="T22" fmla="*/ 0 w 255"/>
                <a:gd name="T23" fmla="*/ 0 h 72"/>
                <a:gd name="T24" fmla="*/ 0 w 255"/>
                <a:gd name="T25" fmla="*/ 0 h 72"/>
                <a:gd name="T26" fmla="*/ 0 w 255"/>
                <a:gd name="T27" fmla="*/ 0 h 72"/>
                <a:gd name="T28" fmla="*/ 0 w 255"/>
                <a:gd name="T29" fmla="*/ 0 h 72"/>
                <a:gd name="T30" fmla="*/ 0 w 255"/>
                <a:gd name="T31" fmla="*/ 0 h 72"/>
                <a:gd name="T32" fmla="*/ 0 w 255"/>
                <a:gd name="T33" fmla="*/ 0 h 72"/>
                <a:gd name="T34" fmla="*/ 0 w 255"/>
                <a:gd name="T35" fmla="*/ 0 h 72"/>
                <a:gd name="T36" fmla="*/ 0 w 255"/>
                <a:gd name="T37" fmla="*/ 0 h 72"/>
                <a:gd name="T38" fmla="*/ 0 w 255"/>
                <a:gd name="T39" fmla="*/ 0 h 72"/>
                <a:gd name="T40" fmla="*/ 0 w 255"/>
                <a:gd name="T41" fmla="*/ 0 h 72"/>
                <a:gd name="T42" fmla="*/ 0 w 255"/>
                <a:gd name="T43" fmla="*/ 0 h 72"/>
                <a:gd name="T44" fmla="*/ 0 w 255"/>
                <a:gd name="T45" fmla="*/ 0 h 72"/>
                <a:gd name="T46" fmla="*/ 0 w 255"/>
                <a:gd name="T47" fmla="*/ 0 h 72"/>
                <a:gd name="T48" fmla="*/ 0 w 255"/>
                <a:gd name="T49" fmla="*/ 0 h 72"/>
                <a:gd name="T50" fmla="*/ 0 w 255"/>
                <a:gd name="T51" fmla="*/ 0 h 72"/>
                <a:gd name="T52" fmla="*/ 0 w 255"/>
                <a:gd name="T53" fmla="*/ 0 h 72"/>
                <a:gd name="T54" fmla="*/ 0 w 255"/>
                <a:gd name="T55" fmla="*/ 0 h 72"/>
                <a:gd name="T56" fmla="*/ 0 w 255"/>
                <a:gd name="T57" fmla="*/ 0 h 72"/>
                <a:gd name="T58" fmla="*/ 0 w 255"/>
                <a:gd name="T59" fmla="*/ 0 h 72"/>
                <a:gd name="T60" fmla="*/ 0 w 255"/>
                <a:gd name="T61" fmla="*/ 0 h 72"/>
                <a:gd name="T62" fmla="*/ 0 w 255"/>
                <a:gd name="T63" fmla="*/ 0 h 72"/>
                <a:gd name="T64" fmla="*/ 0 w 255"/>
                <a:gd name="T65" fmla="*/ 0 h 72"/>
                <a:gd name="T66" fmla="*/ 0 w 255"/>
                <a:gd name="T67" fmla="*/ 0 h 72"/>
                <a:gd name="T68" fmla="*/ 0 w 255"/>
                <a:gd name="T69" fmla="*/ 0 h 72"/>
                <a:gd name="T70" fmla="*/ 0 w 255"/>
                <a:gd name="T71" fmla="*/ 0 h 72"/>
                <a:gd name="T72" fmla="*/ 0 w 255"/>
                <a:gd name="T73" fmla="*/ 0 h 72"/>
                <a:gd name="T74" fmla="*/ 0 w 255"/>
                <a:gd name="T75" fmla="*/ 0 h 72"/>
                <a:gd name="T76" fmla="*/ 0 w 255"/>
                <a:gd name="T77" fmla="*/ 0 h 72"/>
                <a:gd name="T78" fmla="*/ 0 w 255"/>
                <a:gd name="T79" fmla="*/ 0 h 72"/>
                <a:gd name="T80" fmla="*/ 0 w 255"/>
                <a:gd name="T81" fmla="*/ 0 h 72"/>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255"/>
                <a:gd name="T124" fmla="*/ 0 h 72"/>
                <a:gd name="T125" fmla="*/ 255 w 255"/>
                <a:gd name="T126" fmla="*/ 72 h 72"/>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255" h="72">
                  <a:moveTo>
                    <a:pt x="255" y="0"/>
                  </a:moveTo>
                  <a:lnTo>
                    <a:pt x="240" y="10"/>
                  </a:lnTo>
                  <a:lnTo>
                    <a:pt x="225" y="18"/>
                  </a:lnTo>
                  <a:lnTo>
                    <a:pt x="207" y="24"/>
                  </a:lnTo>
                  <a:lnTo>
                    <a:pt x="190" y="29"/>
                  </a:lnTo>
                  <a:lnTo>
                    <a:pt x="173" y="34"/>
                  </a:lnTo>
                  <a:lnTo>
                    <a:pt x="154" y="38"/>
                  </a:lnTo>
                  <a:lnTo>
                    <a:pt x="137" y="43"/>
                  </a:lnTo>
                  <a:lnTo>
                    <a:pt x="120" y="48"/>
                  </a:lnTo>
                  <a:lnTo>
                    <a:pt x="106" y="49"/>
                  </a:lnTo>
                  <a:lnTo>
                    <a:pt x="91" y="52"/>
                  </a:lnTo>
                  <a:lnTo>
                    <a:pt x="76" y="57"/>
                  </a:lnTo>
                  <a:lnTo>
                    <a:pt x="61" y="61"/>
                  </a:lnTo>
                  <a:lnTo>
                    <a:pt x="46" y="66"/>
                  </a:lnTo>
                  <a:lnTo>
                    <a:pt x="31" y="69"/>
                  </a:lnTo>
                  <a:lnTo>
                    <a:pt x="15" y="72"/>
                  </a:lnTo>
                  <a:lnTo>
                    <a:pt x="0" y="71"/>
                  </a:lnTo>
                  <a:lnTo>
                    <a:pt x="4" y="66"/>
                  </a:lnTo>
                  <a:lnTo>
                    <a:pt x="9" y="61"/>
                  </a:lnTo>
                  <a:lnTo>
                    <a:pt x="15" y="58"/>
                  </a:lnTo>
                  <a:lnTo>
                    <a:pt x="23" y="56"/>
                  </a:lnTo>
                  <a:lnTo>
                    <a:pt x="30" y="54"/>
                  </a:lnTo>
                  <a:lnTo>
                    <a:pt x="37" y="53"/>
                  </a:lnTo>
                  <a:lnTo>
                    <a:pt x="44" y="52"/>
                  </a:lnTo>
                  <a:lnTo>
                    <a:pt x="50" y="52"/>
                  </a:lnTo>
                  <a:lnTo>
                    <a:pt x="62" y="48"/>
                  </a:lnTo>
                  <a:lnTo>
                    <a:pt x="75" y="43"/>
                  </a:lnTo>
                  <a:lnTo>
                    <a:pt x="88" y="38"/>
                  </a:lnTo>
                  <a:lnTo>
                    <a:pt x="100" y="35"/>
                  </a:lnTo>
                  <a:lnTo>
                    <a:pt x="113" y="31"/>
                  </a:lnTo>
                  <a:lnTo>
                    <a:pt x="126" y="29"/>
                  </a:lnTo>
                  <a:lnTo>
                    <a:pt x="138" y="26"/>
                  </a:lnTo>
                  <a:lnTo>
                    <a:pt x="152" y="23"/>
                  </a:lnTo>
                  <a:lnTo>
                    <a:pt x="165" y="21"/>
                  </a:lnTo>
                  <a:lnTo>
                    <a:pt x="177" y="18"/>
                  </a:lnTo>
                  <a:lnTo>
                    <a:pt x="190" y="15"/>
                  </a:lnTo>
                  <a:lnTo>
                    <a:pt x="204" y="13"/>
                  </a:lnTo>
                  <a:lnTo>
                    <a:pt x="217" y="10"/>
                  </a:lnTo>
                  <a:lnTo>
                    <a:pt x="229" y="7"/>
                  </a:lnTo>
                  <a:lnTo>
                    <a:pt x="242" y="4"/>
                  </a:lnTo>
                  <a:lnTo>
                    <a:pt x="255" y="0"/>
                  </a:ln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5752" name="Freeform 151">
              <a:extLst>
                <a:ext uri="{FF2B5EF4-FFF2-40B4-BE49-F238E27FC236}">
                  <a16:creationId xmlns:a16="http://schemas.microsoft.com/office/drawing/2014/main" id="{6DA067F5-A0D2-D16F-5629-494FB06D4E1E}"/>
                </a:ext>
              </a:extLst>
            </p:cNvPr>
            <p:cNvSpPr>
              <a:spLocks/>
            </p:cNvSpPr>
            <p:nvPr/>
          </p:nvSpPr>
          <p:spPr bwMode="auto">
            <a:xfrm>
              <a:off x="2286" y="4140"/>
              <a:ext cx="62" cy="17"/>
            </a:xfrm>
            <a:custGeom>
              <a:avLst/>
              <a:gdLst>
                <a:gd name="T0" fmla="*/ 0 w 151"/>
                <a:gd name="T1" fmla="*/ 0 h 54"/>
                <a:gd name="T2" fmla="*/ 0 w 151"/>
                <a:gd name="T3" fmla="*/ 0 h 54"/>
                <a:gd name="T4" fmla="*/ 0 w 151"/>
                <a:gd name="T5" fmla="*/ 0 h 54"/>
                <a:gd name="T6" fmla="*/ 0 w 151"/>
                <a:gd name="T7" fmla="*/ 0 h 54"/>
                <a:gd name="T8" fmla="*/ 0 w 151"/>
                <a:gd name="T9" fmla="*/ 0 h 54"/>
                <a:gd name="T10" fmla="*/ 0 w 151"/>
                <a:gd name="T11" fmla="*/ 0 h 54"/>
                <a:gd name="T12" fmla="*/ 0 w 151"/>
                <a:gd name="T13" fmla="*/ 0 h 54"/>
                <a:gd name="T14" fmla="*/ 0 w 151"/>
                <a:gd name="T15" fmla="*/ 0 h 54"/>
                <a:gd name="T16" fmla="*/ 0 w 151"/>
                <a:gd name="T17" fmla="*/ 0 h 54"/>
                <a:gd name="T18" fmla="*/ 0 w 151"/>
                <a:gd name="T19" fmla="*/ 0 h 54"/>
                <a:gd name="T20" fmla="*/ 0 w 151"/>
                <a:gd name="T21" fmla="*/ 0 h 54"/>
                <a:gd name="T22" fmla="*/ 0 w 151"/>
                <a:gd name="T23" fmla="*/ 0 h 54"/>
                <a:gd name="T24" fmla="*/ 0 w 151"/>
                <a:gd name="T25" fmla="*/ 0 h 54"/>
                <a:gd name="T26" fmla="*/ 0 w 151"/>
                <a:gd name="T27" fmla="*/ 0 h 54"/>
                <a:gd name="T28" fmla="*/ 0 w 151"/>
                <a:gd name="T29" fmla="*/ 0 h 54"/>
                <a:gd name="T30" fmla="*/ 0 w 151"/>
                <a:gd name="T31" fmla="*/ 0 h 54"/>
                <a:gd name="T32" fmla="*/ 0 w 151"/>
                <a:gd name="T33" fmla="*/ 0 h 54"/>
                <a:gd name="T34" fmla="*/ 0 w 151"/>
                <a:gd name="T35" fmla="*/ 0 h 54"/>
                <a:gd name="T36" fmla="*/ 0 w 151"/>
                <a:gd name="T37" fmla="*/ 0 h 54"/>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151"/>
                <a:gd name="T58" fmla="*/ 0 h 54"/>
                <a:gd name="T59" fmla="*/ 151 w 151"/>
                <a:gd name="T60" fmla="*/ 54 h 54"/>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151" h="54">
                  <a:moveTo>
                    <a:pt x="151" y="5"/>
                  </a:moveTo>
                  <a:lnTo>
                    <a:pt x="132" y="11"/>
                  </a:lnTo>
                  <a:lnTo>
                    <a:pt x="113" y="18"/>
                  </a:lnTo>
                  <a:lnTo>
                    <a:pt x="95" y="26"/>
                  </a:lnTo>
                  <a:lnTo>
                    <a:pt x="76" y="33"/>
                  </a:lnTo>
                  <a:lnTo>
                    <a:pt x="58" y="40"/>
                  </a:lnTo>
                  <a:lnTo>
                    <a:pt x="39" y="47"/>
                  </a:lnTo>
                  <a:lnTo>
                    <a:pt x="20" y="52"/>
                  </a:lnTo>
                  <a:lnTo>
                    <a:pt x="0" y="54"/>
                  </a:lnTo>
                  <a:lnTo>
                    <a:pt x="0" y="49"/>
                  </a:lnTo>
                  <a:lnTo>
                    <a:pt x="18" y="41"/>
                  </a:lnTo>
                  <a:lnTo>
                    <a:pt x="36" y="35"/>
                  </a:lnTo>
                  <a:lnTo>
                    <a:pt x="53" y="26"/>
                  </a:lnTo>
                  <a:lnTo>
                    <a:pt x="73" y="20"/>
                  </a:lnTo>
                  <a:lnTo>
                    <a:pt x="91" y="14"/>
                  </a:lnTo>
                  <a:lnTo>
                    <a:pt x="111" y="8"/>
                  </a:lnTo>
                  <a:lnTo>
                    <a:pt x="130" y="3"/>
                  </a:lnTo>
                  <a:lnTo>
                    <a:pt x="151" y="0"/>
                  </a:lnTo>
                  <a:lnTo>
                    <a:pt x="151" y="5"/>
                  </a:ln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5753" name="Freeform 152">
              <a:extLst>
                <a:ext uri="{FF2B5EF4-FFF2-40B4-BE49-F238E27FC236}">
                  <a16:creationId xmlns:a16="http://schemas.microsoft.com/office/drawing/2014/main" id="{73896BBF-8937-E57E-326E-7C6DAFA4C900}"/>
                </a:ext>
              </a:extLst>
            </p:cNvPr>
            <p:cNvSpPr>
              <a:spLocks/>
            </p:cNvSpPr>
            <p:nvPr/>
          </p:nvSpPr>
          <p:spPr bwMode="auto">
            <a:xfrm>
              <a:off x="2832" y="4140"/>
              <a:ext cx="157" cy="67"/>
            </a:xfrm>
            <a:custGeom>
              <a:avLst/>
              <a:gdLst>
                <a:gd name="T0" fmla="*/ 0 w 383"/>
                <a:gd name="T1" fmla="*/ 0 h 222"/>
                <a:gd name="T2" fmla="*/ 0 w 383"/>
                <a:gd name="T3" fmla="*/ 0 h 222"/>
                <a:gd name="T4" fmla="*/ 0 w 383"/>
                <a:gd name="T5" fmla="*/ 0 h 222"/>
                <a:gd name="T6" fmla="*/ 0 w 383"/>
                <a:gd name="T7" fmla="*/ 0 h 222"/>
                <a:gd name="T8" fmla="*/ 0 w 383"/>
                <a:gd name="T9" fmla="*/ 0 h 222"/>
                <a:gd name="T10" fmla="*/ 0 w 383"/>
                <a:gd name="T11" fmla="*/ 0 h 222"/>
                <a:gd name="T12" fmla="*/ 0 w 383"/>
                <a:gd name="T13" fmla="*/ 0 h 222"/>
                <a:gd name="T14" fmla="*/ 0 w 383"/>
                <a:gd name="T15" fmla="*/ 0 h 222"/>
                <a:gd name="T16" fmla="*/ 0 w 383"/>
                <a:gd name="T17" fmla="*/ 0 h 222"/>
                <a:gd name="T18" fmla="*/ 0 w 383"/>
                <a:gd name="T19" fmla="*/ 0 h 222"/>
                <a:gd name="T20" fmla="*/ 0 w 383"/>
                <a:gd name="T21" fmla="*/ 0 h 222"/>
                <a:gd name="T22" fmla="*/ 0 w 383"/>
                <a:gd name="T23" fmla="*/ 0 h 222"/>
                <a:gd name="T24" fmla="*/ 0 w 383"/>
                <a:gd name="T25" fmla="*/ 0 h 222"/>
                <a:gd name="T26" fmla="*/ 0 w 383"/>
                <a:gd name="T27" fmla="*/ 0 h 222"/>
                <a:gd name="T28" fmla="*/ 0 w 383"/>
                <a:gd name="T29" fmla="*/ 0 h 222"/>
                <a:gd name="T30" fmla="*/ 0 w 383"/>
                <a:gd name="T31" fmla="*/ 0 h 222"/>
                <a:gd name="T32" fmla="*/ 0 w 383"/>
                <a:gd name="T33" fmla="*/ 0 h 222"/>
                <a:gd name="T34" fmla="*/ 0 w 383"/>
                <a:gd name="T35" fmla="*/ 0 h 222"/>
                <a:gd name="T36" fmla="*/ 0 w 383"/>
                <a:gd name="T37" fmla="*/ 0 h 222"/>
                <a:gd name="T38" fmla="*/ 0 w 383"/>
                <a:gd name="T39" fmla="*/ 0 h 222"/>
                <a:gd name="T40" fmla="*/ 0 w 383"/>
                <a:gd name="T41" fmla="*/ 0 h 222"/>
                <a:gd name="T42" fmla="*/ 0 w 383"/>
                <a:gd name="T43" fmla="*/ 0 h 222"/>
                <a:gd name="T44" fmla="*/ 0 w 383"/>
                <a:gd name="T45" fmla="*/ 0 h 222"/>
                <a:gd name="T46" fmla="*/ 0 w 383"/>
                <a:gd name="T47" fmla="*/ 0 h 222"/>
                <a:gd name="T48" fmla="*/ 0 w 383"/>
                <a:gd name="T49" fmla="*/ 0 h 222"/>
                <a:gd name="T50" fmla="*/ 0 w 383"/>
                <a:gd name="T51" fmla="*/ 0 h 222"/>
                <a:gd name="T52" fmla="*/ 0 w 383"/>
                <a:gd name="T53" fmla="*/ 0 h 222"/>
                <a:gd name="T54" fmla="*/ 0 w 383"/>
                <a:gd name="T55" fmla="*/ 0 h 222"/>
                <a:gd name="T56" fmla="*/ 0 w 383"/>
                <a:gd name="T57" fmla="*/ 0 h 222"/>
                <a:gd name="T58" fmla="*/ 0 w 383"/>
                <a:gd name="T59" fmla="*/ 0 h 222"/>
                <a:gd name="T60" fmla="*/ 0 w 383"/>
                <a:gd name="T61" fmla="*/ 0 h 222"/>
                <a:gd name="T62" fmla="*/ 0 w 383"/>
                <a:gd name="T63" fmla="*/ 0 h 222"/>
                <a:gd name="T64" fmla="*/ 0 w 383"/>
                <a:gd name="T65" fmla="*/ 0 h 222"/>
                <a:gd name="T66" fmla="*/ 0 w 383"/>
                <a:gd name="T67" fmla="*/ 0 h 222"/>
                <a:gd name="T68" fmla="*/ 0 w 383"/>
                <a:gd name="T69" fmla="*/ 0 h 222"/>
                <a:gd name="T70" fmla="*/ 0 w 383"/>
                <a:gd name="T71" fmla="*/ 0 h 222"/>
                <a:gd name="T72" fmla="*/ 0 w 383"/>
                <a:gd name="T73" fmla="*/ 0 h 222"/>
                <a:gd name="T74" fmla="*/ 0 w 383"/>
                <a:gd name="T75" fmla="*/ 0 h 222"/>
                <a:gd name="T76" fmla="*/ 0 w 383"/>
                <a:gd name="T77" fmla="*/ 0 h 222"/>
                <a:gd name="T78" fmla="*/ 0 w 383"/>
                <a:gd name="T79" fmla="*/ 0 h 222"/>
                <a:gd name="T80" fmla="*/ 0 w 383"/>
                <a:gd name="T81" fmla="*/ 0 h 222"/>
                <a:gd name="T82" fmla="*/ 0 w 383"/>
                <a:gd name="T83" fmla="*/ 0 h 222"/>
                <a:gd name="T84" fmla="*/ 0 w 383"/>
                <a:gd name="T85" fmla="*/ 0 h 222"/>
                <a:gd name="T86" fmla="*/ 0 w 383"/>
                <a:gd name="T87" fmla="*/ 0 h 222"/>
                <a:gd name="T88" fmla="*/ 0 w 383"/>
                <a:gd name="T89" fmla="*/ 0 h 222"/>
                <a:gd name="T90" fmla="*/ 0 w 383"/>
                <a:gd name="T91" fmla="*/ 0 h 222"/>
                <a:gd name="T92" fmla="*/ 0 w 383"/>
                <a:gd name="T93" fmla="*/ 0 h 222"/>
                <a:gd name="T94" fmla="*/ 0 w 383"/>
                <a:gd name="T95" fmla="*/ 0 h 222"/>
                <a:gd name="T96" fmla="*/ 0 w 383"/>
                <a:gd name="T97" fmla="*/ 0 h 222"/>
                <a:gd name="T98" fmla="*/ 0 w 383"/>
                <a:gd name="T99" fmla="*/ 0 h 222"/>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383"/>
                <a:gd name="T151" fmla="*/ 0 h 222"/>
                <a:gd name="T152" fmla="*/ 383 w 383"/>
                <a:gd name="T153" fmla="*/ 222 h 222"/>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383" h="222">
                  <a:moveTo>
                    <a:pt x="11" y="0"/>
                  </a:moveTo>
                  <a:lnTo>
                    <a:pt x="34" y="15"/>
                  </a:lnTo>
                  <a:lnTo>
                    <a:pt x="57" y="29"/>
                  </a:lnTo>
                  <a:lnTo>
                    <a:pt x="82" y="43"/>
                  </a:lnTo>
                  <a:lnTo>
                    <a:pt x="105" y="56"/>
                  </a:lnTo>
                  <a:lnTo>
                    <a:pt x="129" y="70"/>
                  </a:lnTo>
                  <a:lnTo>
                    <a:pt x="152" y="84"/>
                  </a:lnTo>
                  <a:lnTo>
                    <a:pt x="176" y="98"/>
                  </a:lnTo>
                  <a:lnTo>
                    <a:pt x="199" y="111"/>
                  </a:lnTo>
                  <a:lnTo>
                    <a:pt x="223" y="124"/>
                  </a:lnTo>
                  <a:lnTo>
                    <a:pt x="246" y="138"/>
                  </a:lnTo>
                  <a:lnTo>
                    <a:pt x="269" y="152"/>
                  </a:lnTo>
                  <a:lnTo>
                    <a:pt x="293" y="166"/>
                  </a:lnTo>
                  <a:lnTo>
                    <a:pt x="315" y="180"/>
                  </a:lnTo>
                  <a:lnTo>
                    <a:pt x="338" y="193"/>
                  </a:lnTo>
                  <a:lnTo>
                    <a:pt x="361" y="207"/>
                  </a:lnTo>
                  <a:lnTo>
                    <a:pt x="383" y="222"/>
                  </a:lnTo>
                  <a:lnTo>
                    <a:pt x="371" y="220"/>
                  </a:lnTo>
                  <a:lnTo>
                    <a:pt x="358" y="216"/>
                  </a:lnTo>
                  <a:lnTo>
                    <a:pt x="346" y="212"/>
                  </a:lnTo>
                  <a:lnTo>
                    <a:pt x="334" y="207"/>
                  </a:lnTo>
                  <a:lnTo>
                    <a:pt x="322" y="202"/>
                  </a:lnTo>
                  <a:lnTo>
                    <a:pt x="311" y="195"/>
                  </a:lnTo>
                  <a:lnTo>
                    <a:pt x="298" y="188"/>
                  </a:lnTo>
                  <a:lnTo>
                    <a:pt x="287" y="181"/>
                  </a:lnTo>
                  <a:lnTo>
                    <a:pt x="275" y="174"/>
                  </a:lnTo>
                  <a:lnTo>
                    <a:pt x="264" y="166"/>
                  </a:lnTo>
                  <a:lnTo>
                    <a:pt x="252" y="159"/>
                  </a:lnTo>
                  <a:lnTo>
                    <a:pt x="240" y="152"/>
                  </a:lnTo>
                  <a:lnTo>
                    <a:pt x="228" y="145"/>
                  </a:lnTo>
                  <a:lnTo>
                    <a:pt x="216" y="138"/>
                  </a:lnTo>
                  <a:lnTo>
                    <a:pt x="205" y="132"/>
                  </a:lnTo>
                  <a:lnTo>
                    <a:pt x="192" y="127"/>
                  </a:lnTo>
                  <a:lnTo>
                    <a:pt x="179" y="120"/>
                  </a:lnTo>
                  <a:lnTo>
                    <a:pt x="167" y="113"/>
                  </a:lnTo>
                  <a:lnTo>
                    <a:pt x="154" y="106"/>
                  </a:lnTo>
                  <a:lnTo>
                    <a:pt x="141" y="99"/>
                  </a:lnTo>
                  <a:lnTo>
                    <a:pt x="129" y="91"/>
                  </a:lnTo>
                  <a:lnTo>
                    <a:pt x="116" y="84"/>
                  </a:lnTo>
                  <a:lnTo>
                    <a:pt x="105" y="76"/>
                  </a:lnTo>
                  <a:lnTo>
                    <a:pt x="92" y="68"/>
                  </a:lnTo>
                  <a:lnTo>
                    <a:pt x="80" y="60"/>
                  </a:lnTo>
                  <a:lnTo>
                    <a:pt x="68" y="52"/>
                  </a:lnTo>
                  <a:lnTo>
                    <a:pt x="56" y="44"/>
                  </a:lnTo>
                  <a:lnTo>
                    <a:pt x="45" y="36"/>
                  </a:lnTo>
                  <a:lnTo>
                    <a:pt x="33" y="26"/>
                  </a:lnTo>
                  <a:lnTo>
                    <a:pt x="22" y="18"/>
                  </a:lnTo>
                  <a:lnTo>
                    <a:pt x="10" y="9"/>
                  </a:lnTo>
                  <a:lnTo>
                    <a:pt x="0" y="0"/>
                  </a:lnTo>
                  <a:lnTo>
                    <a:pt x="11" y="0"/>
                  </a:ln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5754" name="Freeform 153">
              <a:extLst>
                <a:ext uri="{FF2B5EF4-FFF2-40B4-BE49-F238E27FC236}">
                  <a16:creationId xmlns:a16="http://schemas.microsoft.com/office/drawing/2014/main" id="{4282A31E-2A40-DBF5-6F17-CA6C8DA69CB2}"/>
                </a:ext>
              </a:extLst>
            </p:cNvPr>
            <p:cNvSpPr>
              <a:spLocks/>
            </p:cNvSpPr>
            <p:nvPr/>
          </p:nvSpPr>
          <p:spPr bwMode="auto">
            <a:xfrm>
              <a:off x="2311" y="4146"/>
              <a:ext cx="66" cy="16"/>
            </a:xfrm>
            <a:custGeom>
              <a:avLst/>
              <a:gdLst>
                <a:gd name="T0" fmla="*/ 0 w 162"/>
                <a:gd name="T1" fmla="*/ 0 h 54"/>
                <a:gd name="T2" fmla="*/ 0 w 162"/>
                <a:gd name="T3" fmla="*/ 0 h 54"/>
                <a:gd name="T4" fmla="*/ 0 w 162"/>
                <a:gd name="T5" fmla="*/ 0 h 54"/>
                <a:gd name="T6" fmla="*/ 0 w 162"/>
                <a:gd name="T7" fmla="*/ 0 h 54"/>
                <a:gd name="T8" fmla="*/ 0 w 162"/>
                <a:gd name="T9" fmla="*/ 0 h 54"/>
                <a:gd name="T10" fmla="*/ 0 w 162"/>
                <a:gd name="T11" fmla="*/ 0 h 54"/>
                <a:gd name="T12" fmla="*/ 0 w 162"/>
                <a:gd name="T13" fmla="*/ 0 h 54"/>
                <a:gd name="T14" fmla="*/ 0 w 162"/>
                <a:gd name="T15" fmla="*/ 0 h 54"/>
                <a:gd name="T16" fmla="*/ 0 w 162"/>
                <a:gd name="T17" fmla="*/ 0 h 54"/>
                <a:gd name="T18" fmla="*/ 0 w 162"/>
                <a:gd name="T19" fmla="*/ 0 h 54"/>
                <a:gd name="T20" fmla="*/ 0 w 162"/>
                <a:gd name="T21" fmla="*/ 0 h 54"/>
                <a:gd name="T22" fmla="*/ 0 w 162"/>
                <a:gd name="T23" fmla="*/ 0 h 54"/>
                <a:gd name="T24" fmla="*/ 0 w 162"/>
                <a:gd name="T25" fmla="*/ 0 h 54"/>
                <a:gd name="T26" fmla="*/ 0 w 162"/>
                <a:gd name="T27" fmla="*/ 0 h 54"/>
                <a:gd name="T28" fmla="*/ 0 w 162"/>
                <a:gd name="T29" fmla="*/ 0 h 54"/>
                <a:gd name="T30" fmla="*/ 0 w 162"/>
                <a:gd name="T31" fmla="*/ 0 h 54"/>
                <a:gd name="T32" fmla="*/ 0 w 162"/>
                <a:gd name="T33" fmla="*/ 0 h 54"/>
                <a:gd name="T34" fmla="*/ 0 w 162"/>
                <a:gd name="T35" fmla="*/ 0 h 54"/>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62"/>
                <a:gd name="T55" fmla="*/ 0 h 54"/>
                <a:gd name="T56" fmla="*/ 162 w 162"/>
                <a:gd name="T57" fmla="*/ 54 h 54"/>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62" h="54">
                  <a:moveTo>
                    <a:pt x="162" y="0"/>
                  </a:moveTo>
                  <a:lnTo>
                    <a:pt x="142" y="10"/>
                  </a:lnTo>
                  <a:lnTo>
                    <a:pt x="124" y="19"/>
                  </a:lnTo>
                  <a:lnTo>
                    <a:pt x="104" y="26"/>
                  </a:lnTo>
                  <a:lnTo>
                    <a:pt x="83" y="33"/>
                  </a:lnTo>
                  <a:lnTo>
                    <a:pt x="64" y="40"/>
                  </a:lnTo>
                  <a:lnTo>
                    <a:pt x="43" y="44"/>
                  </a:lnTo>
                  <a:lnTo>
                    <a:pt x="22" y="49"/>
                  </a:lnTo>
                  <a:lnTo>
                    <a:pt x="0" y="54"/>
                  </a:lnTo>
                  <a:lnTo>
                    <a:pt x="0" y="46"/>
                  </a:lnTo>
                  <a:lnTo>
                    <a:pt x="20" y="38"/>
                  </a:lnTo>
                  <a:lnTo>
                    <a:pt x="41" y="31"/>
                  </a:lnTo>
                  <a:lnTo>
                    <a:pt x="60" y="25"/>
                  </a:lnTo>
                  <a:lnTo>
                    <a:pt x="80" y="18"/>
                  </a:lnTo>
                  <a:lnTo>
                    <a:pt x="101" y="12"/>
                  </a:lnTo>
                  <a:lnTo>
                    <a:pt x="120" y="8"/>
                  </a:lnTo>
                  <a:lnTo>
                    <a:pt x="141" y="3"/>
                  </a:lnTo>
                  <a:lnTo>
                    <a:pt x="162" y="0"/>
                  </a:ln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5755" name="Freeform 154">
              <a:extLst>
                <a:ext uri="{FF2B5EF4-FFF2-40B4-BE49-F238E27FC236}">
                  <a16:creationId xmlns:a16="http://schemas.microsoft.com/office/drawing/2014/main" id="{F7669EE7-3160-BC8F-7B0A-3ABAB72AABB1}"/>
                </a:ext>
              </a:extLst>
            </p:cNvPr>
            <p:cNvSpPr>
              <a:spLocks/>
            </p:cNvSpPr>
            <p:nvPr/>
          </p:nvSpPr>
          <p:spPr bwMode="auto">
            <a:xfrm>
              <a:off x="2350" y="4151"/>
              <a:ext cx="47" cy="17"/>
            </a:xfrm>
            <a:custGeom>
              <a:avLst/>
              <a:gdLst>
                <a:gd name="T0" fmla="*/ 0 w 115"/>
                <a:gd name="T1" fmla="*/ 0 h 57"/>
                <a:gd name="T2" fmla="*/ 0 w 115"/>
                <a:gd name="T3" fmla="*/ 0 h 57"/>
                <a:gd name="T4" fmla="*/ 0 w 115"/>
                <a:gd name="T5" fmla="*/ 0 h 57"/>
                <a:gd name="T6" fmla="*/ 0 w 115"/>
                <a:gd name="T7" fmla="*/ 0 h 57"/>
                <a:gd name="T8" fmla="*/ 0 w 115"/>
                <a:gd name="T9" fmla="*/ 0 h 57"/>
                <a:gd name="T10" fmla="*/ 0 w 115"/>
                <a:gd name="T11" fmla="*/ 0 h 57"/>
                <a:gd name="T12" fmla="*/ 0 w 115"/>
                <a:gd name="T13" fmla="*/ 0 h 57"/>
                <a:gd name="T14" fmla="*/ 0 w 115"/>
                <a:gd name="T15" fmla="*/ 0 h 57"/>
                <a:gd name="T16" fmla="*/ 0 w 115"/>
                <a:gd name="T17" fmla="*/ 0 h 57"/>
                <a:gd name="T18" fmla="*/ 0 w 115"/>
                <a:gd name="T19" fmla="*/ 0 h 57"/>
                <a:gd name="T20" fmla="*/ 0 w 115"/>
                <a:gd name="T21" fmla="*/ 0 h 57"/>
                <a:gd name="T22" fmla="*/ 0 w 115"/>
                <a:gd name="T23" fmla="*/ 0 h 57"/>
                <a:gd name="T24" fmla="*/ 0 w 115"/>
                <a:gd name="T25" fmla="*/ 0 h 57"/>
                <a:gd name="T26" fmla="*/ 0 w 115"/>
                <a:gd name="T27" fmla="*/ 0 h 57"/>
                <a:gd name="T28" fmla="*/ 0 w 115"/>
                <a:gd name="T29" fmla="*/ 0 h 57"/>
                <a:gd name="T30" fmla="*/ 0 w 115"/>
                <a:gd name="T31" fmla="*/ 0 h 57"/>
                <a:gd name="T32" fmla="*/ 0 w 115"/>
                <a:gd name="T33" fmla="*/ 0 h 57"/>
                <a:gd name="T34" fmla="*/ 0 w 115"/>
                <a:gd name="T35" fmla="*/ 0 h 57"/>
                <a:gd name="T36" fmla="*/ 0 w 115"/>
                <a:gd name="T37" fmla="*/ 0 h 57"/>
                <a:gd name="T38" fmla="*/ 0 w 115"/>
                <a:gd name="T39" fmla="*/ 0 h 57"/>
                <a:gd name="T40" fmla="*/ 0 w 115"/>
                <a:gd name="T41" fmla="*/ 0 h 57"/>
                <a:gd name="T42" fmla="*/ 0 w 115"/>
                <a:gd name="T43" fmla="*/ 0 h 57"/>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115"/>
                <a:gd name="T67" fmla="*/ 0 h 57"/>
                <a:gd name="T68" fmla="*/ 115 w 115"/>
                <a:gd name="T69" fmla="*/ 57 h 57"/>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115" h="57">
                  <a:moveTo>
                    <a:pt x="115" y="8"/>
                  </a:moveTo>
                  <a:lnTo>
                    <a:pt x="102" y="16"/>
                  </a:lnTo>
                  <a:lnTo>
                    <a:pt x="90" y="23"/>
                  </a:lnTo>
                  <a:lnTo>
                    <a:pt x="76" y="31"/>
                  </a:lnTo>
                  <a:lnTo>
                    <a:pt x="63" y="38"/>
                  </a:lnTo>
                  <a:lnTo>
                    <a:pt x="49" y="44"/>
                  </a:lnTo>
                  <a:lnTo>
                    <a:pt x="34" y="50"/>
                  </a:lnTo>
                  <a:lnTo>
                    <a:pt x="21" y="54"/>
                  </a:lnTo>
                  <a:lnTo>
                    <a:pt x="5" y="57"/>
                  </a:lnTo>
                  <a:lnTo>
                    <a:pt x="5" y="54"/>
                  </a:lnTo>
                  <a:lnTo>
                    <a:pt x="3" y="52"/>
                  </a:lnTo>
                  <a:lnTo>
                    <a:pt x="2" y="50"/>
                  </a:lnTo>
                  <a:lnTo>
                    <a:pt x="0" y="49"/>
                  </a:lnTo>
                  <a:lnTo>
                    <a:pt x="15" y="43"/>
                  </a:lnTo>
                  <a:lnTo>
                    <a:pt x="30" y="38"/>
                  </a:lnTo>
                  <a:lnTo>
                    <a:pt x="44" y="31"/>
                  </a:lnTo>
                  <a:lnTo>
                    <a:pt x="59" y="24"/>
                  </a:lnTo>
                  <a:lnTo>
                    <a:pt x="73" y="17"/>
                  </a:lnTo>
                  <a:lnTo>
                    <a:pt x="86" y="10"/>
                  </a:lnTo>
                  <a:lnTo>
                    <a:pt x="100" y="4"/>
                  </a:lnTo>
                  <a:lnTo>
                    <a:pt x="115" y="0"/>
                  </a:lnTo>
                  <a:lnTo>
                    <a:pt x="115" y="8"/>
                  </a:ln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5756" name="Freeform 155">
              <a:extLst>
                <a:ext uri="{FF2B5EF4-FFF2-40B4-BE49-F238E27FC236}">
                  <a16:creationId xmlns:a16="http://schemas.microsoft.com/office/drawing/2014/main" id="{4083D603-6848-DDA6-EF0A-19DDADACF460}"/>
                </a:ext>
              </a:extLst>
            </p:cNvPr>
            <p:cNvSpPr>
              <a:spLocks/>
            </p:cNvSpPr>
            <p:nvPr/>
          </p:nvSpPr>
          <p:spPr bwMode="auto">
            <a:xfrm>
              <a:off x="2816" y="4157"/>
              <a:ext cx="27" cy="17"/>
            </a:xfrm>
            <a:custGeom>
              <a:avLst/>
              <a:gdLst>
                <a:gd name="T0" fmla="*/ 0 w 65"/>
                <a:gd name="T1" fmla="*/ 0 h 58"/>
                <a:gd name="T2" fmla="*/ 0 w 65"/>
                <a:gd name="T3" fmla="*/ 0 h 58"/>
                <a:gd name="T4" fmla="*/ 0 w 65"/>
                <a:gd name="T5" fmla="*/ 0 h 58"/>
                <a:gd name="T6" fmla="*/ 0 w 65"/>
                <a:gd name="T7" fmla="*/ 0 h 58"/>
                <a:gd name="T8" fmla="*/ 0 w 65"/>
                <a:gd name="T9" fmla="*/ 0 h 58"/>
                <a:gd name="T10" fmla="*/ 0 w 65"/>
                <a:gd name="T11" fmla="*/ 0 h 58"/>
                <a:gd name="T12" fmla="*/ 0 w 65"/>
                <a:gd name="T13" fmla="*/ 0 h 58"/>
                <a:gd name="T14" fmla="*/ 0 w 65"/>
                <a:gd name="T15" fmla="*/ 0 h 58"/>
                <a:gd name="T16" fmla="*/ 0 w 65"/>
                <a:gd name="T17" fmla="*/ 0 h 58"/>
                <a:gd name="T18" fmla="*/ 0 w 65"/>
                <a:gd name="T19" fmla="*/ 0 h 58"/>
                <a:gd name="T20" fmla="*/ 0 w 65"/>
                <a:gd name="T21" fmla="*/ 0 h 58"/>
                <a:gd name="T22" fmla="*/ 0 w 65"/>
                <a:gd name="T23" fmla="*/ 0 h 58"/>
                <a:gd name="T24" fmla="*/ 0 w 65"/>
                <a:gd name="T25" fmla="*/ 0 h 58"/>
                <a:gd name="T26" fmla="*/ 0 w 65"/>
                <a:gd name="T27" fmla="*/ 0 h 58"/>
                <a:gd name="T28" fmla="*/ 0 w 65"/>
                <a:gd name="T29" fmla="*/ 0 h 58"/>
                <a:gd name="T30" fmla="*/ 0 w 65"/>
                <a:gd name="T31" fmla="*/ 0 h 58"/>
                <a:gd name="T32" fmla="*/ 0 w 65"/>
                <a:gd name="T33" fmla="*/ 0 h 58"/>
                <a:gd name="T34" fmla="*/ 0 w 65"/>
                <a:gd name="T35" fmla="*/ 0 h 58"/>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65"/>
                <a:gd name="T55" fmla="*/ 0 h 58"/>
                <a:gd name="T56" fmla="*/ 65 w 65"/>
                <a:gd name="T57" fmla="*/ 58 h 58"/>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65" h="58">
                  <a:moveTo>
                    <a:pt x="65" y="46"/>
                  </a:moveTo>
                  <a:lnTo>
                    <a:pt x="53" y="58"/>
                  </a:lnTo>
                  <a:lnTo>
                    <a:pt x="44" y="52"/>
                  </a:lnTo>
                  <a:lnTo>
                    <a:pt x="35" y="46"/>
                  </a:lnTo>
                  <a:lnTo>
                    <a:pt x="26" y="39"/>
                  </a:lnTo>
                  <a:lnTo>
                    <a:pt x="19" y="32"/>
                  </a:lnTo>
                  <a:lnTo>
                    <a:pt x="12" y="24"/>
                  </a:lnTo>
                  <a:lnTo>
                    <a:pt x="7" y="17"/>
                  </a:lnTo>
                  <a:lnTo>
                    <a:pt x="2" y="8"/>
                  </a:lnTo>
                  <a:lnTo>
                    <a:pt x="0" y="0"/>
                  </a:lnTo>
                  <a:lnTo>
                    <a:pt x="9" y="4"/>
                  </a:lnTo>
                  <a:lnTo>
                    <a:pt x="17" y="8"/>
                  </a:lnTo>
                  <a:lnTo>
                    <a:pt x="25" y="14"/>
                  </a:lnTo>
                  <a:lnTo>
                    <a:pt x="33" y="21"/>
                  </a:lnTo>
                  <a:lnTo>
                    <a:pt x="41" y="29"/>
                  </a:lnTo>
                  <a:lnTo>
                    <a:pt x="48" y="36"/>
                  </a:lnTo>
                  <a:lnTo>
                    <a:pt x="56" y="42"/>
                  </a:lnTo>
                  <a:lnTo>
                    <a:pt x="65" y="46"/>
                  </a:ln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5757" name="Freeform 156">
              <a:extLst>
                <a:ext uri="{FF2B5EF4-FFF2-40B4-BE49-F238E27FC236}">
                  <a16:creationId xmlns:a16="http://schemas.microsoft.com/office/drawing/2014/main" id="{D1C34CCF-4BD1-DCA9-DF7D-3920A2C3B741}"/>
                </a:ext>
              </a:extLst>
            </p:cNvPr>
            <p:cNvSpPr>
              <a:spLocks/>
            </p:cNvSpPr>
            <p:nvPr/>
          </p:nvSpPr>
          <p:spPr bwMode="auto">
            <a:xfrm>
              <a:off x="2840" y="4159"/>
              <a:ext cx="72" cy="32"/>
            </a:xfrm>
            <a:custGeom>
              <a:avLst/>
              <a:gdLst>
                <a:gd name="T0" fmla="*/ 0 w 177"/>
                <a:gd name="T1" fmla="*/ 0 h 107"/>
                <a:gd name="T2" fmla="*/ 0 w 177"/>
                <a:gd name="T3" fmla="*/ 0 h 107"/>
                <a:gd name="T4" fmla="*/ 0 w 177"/>
                <a:gd name="T5" fmla="*/ 0 h 107"/>
                <a:gd name="T6" fmla="*/ 0 w 177"/>
                <a:gd name="T7" fmla="*/ 0 h 107"/>
                <a:gd name="T8" fmla="*/ 0 w 177"/>
                <a:gd name="T9" fmla="*/ 0 h 107"/>
                <a:gd name="T10" fmla="*/ 0 w 177"/>
                <a:gd name="T11" fmla="*/ 0 h 107"/>
                <a:gd name="T12" fmla="*/ 0 w 177"/>
                <a:gd name="T13" fmla="*/ 0 h 107"/>
                <a:gd name="T14" fmla="*/ 0 w 177"/>
                <a:gd name="T15" fmla="*/ 0 h 107"/>
                <a:gd name="T16" fmla="*/ 0 w 177"/>
                <a:gd name="T17" fmla="*/ 0 h 107"/>
                <a:gd name="T18" fmla="*/ 0 w 177"/>
                <a:gd name="T19" fmla="*/ 0 h 107"/>
                <a:gd name="T20" fmla="*/ 0 w 177"/>
                <a:gd name="T21" fmla="*/ 0 h 107"/>
                <a:gd name="T22" fmla="*/ 0 w 177"/>
                <a:gd name="T23" fmla="*/ 0 h 107"/>
                <a:gd name="T24" fmla="*/ 0 w 177"/>
                <a:gd name="T25" fmla="*/ 0 h 107"/>
                <a:gd name="T26" fmla="*/ 0 w 177"/>
                <a:gd name="T27" fmla="*/ 0 h 107"/>
                <a:gd name="T28" fmla="*/ 0 w 177"/>
                <a:gd name="T29" fmla="*/ 0 h 107"/>
                <a:gd name="T30" fmla="*/ 0 w 177"/>
                <a:gd name="T31" fmla="*/ 0 h 107"/>
                <a:gd name="T32" fmla="*/ 0 w 177"/>
                <a:gd name="T33" fmla="*/ 0 h 107"/>
                <a:gd name="T34" fmla="*/ 0 w 177"/>
                <a:gd name="T35" fmla="*/ 0 h 107"/>
                <a:gd name="T36" fmla="*/ 0 w 177"/>
                <a:gd name="T37" fmla="*/ 0 h 107"/>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177"/>
                <a:gd name="T58" fmla="*/ 0 h 107"/>
                <a:gd name="T59" fmla="*/ 177 w 177"/>
                <a:gd name="T60" fmla="*/ 107 h 107"/>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177" h="107">
                  <a:moveTo>
                    <a:pt x="177" y="99"/>
                  </a:moveTo>
                  <a:lnTo>
                    <a:pt x="177" y="107"/>
                  </a:lnTo>
                  <a:lnTo>
                    <a:pt x="157" y="107"/>
                  </a:lnTo>
                  <a:lnTo>
                    <a:pt x="136" y="95"/>
                  </a:lnTo>
                  <a:lnTo>
                    <a:pt x="117" y="81"/>
                  </a:lnTo>
                  <a:lnTo>
                    <a:pt x="96" y="68"/>
                  </a:lnTo>
                  <a:lnTo>
                    <a:pt x="75" y="55"/>
                  </a:lnTo>
                  <a:lnTo>
                    <a:pt x="54" y="42"/>
                  </a:lnTo>
                  <a:lnTo>
                    <a:pt x="35" y="28"/>
                  </a:lnTo>
                  <a:lnTo>
                    <a:pt x="18" y="14"/>
                  </a:lnTo>
                  <a:lnTo>
                    <a:pt x="0" y="0"/>
                  </a:lnTo>
                  <a:lnTo>
                    <a:pt x="22" y="12"/>
                  </a:lnTo>
                  <a:lnTo>
                    <a:pt x="45" y="23"/>
                  </a:lnTo>
                  <a:lnTo>
                    <a:pt x="67" y="35"/>
                  </a:lnTo>
                  <a:lnTo>
                    <a:pt x="90" y="46"/>
                  </a:lnTo>
                  <a:lnTo>
                    <a:pt x="112" y="58"/>
                  </a:lnTo>
                  <a:lnTo>
                    <a:pt x="134" y="70"/>
                  </a:lnTo>
                  <a:lnTo>
                    <a:pt x="156" y="84"/>
                  </a:lnTo>
                  <a:lnTo>
                    <a:pt x="177" y="99"/>
                  </a:ln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5758" name="Freeform 157">
              <a:extLst>
                <a:ext uri="{FF2B5EF4-FFF2-40B4-BE49-F238E27FC236}">
                  <a16:creationId xmlns:a16="http://schemas.microsoft.com/office/drawing/2014/main" id="{09AB32D5-E7F4-EE0D-A3EF-A99AD843F1A4}"/>
                </a:ext>
              </a:extLst>
            </p:cNvPr>
            <p:cNvSpPr>
              <a:spLocks/>
            </p:cNvSpPr>
            <p:nvPr/>
          </p:nvSpPr>
          <p:spPr bwMode="auto">
            <a:xfrm>
              <a:off x="2321" y="4161"/>
              <a:ext cx="74" cy="30"/>
            </a:xfrm>
            <a:custGeom>
              <a:avLst/>
              <a:gdLst>
                <a:gd name="T0" fmla="*/ 0 w 180"/>
                <a:gd name="T1" fmla="*/ 0 h 100"/>
                <a:gd name="T2" fmla="*/ 0 w 180"/>
                <a:gd name="T3" fmla="*/ 0 h 100"/>
                <a:gd name="T4" fmla="*/ 0 w 180"/>
                <a:gd name="T5" fmla="*/ 0 h 100"/>
                <a:gd name="T6" fmla="*/ 0 w 180"/>
                <a:gd name="T7" fmla="*/ 0 h 100"/>
                <a:gd name="T8" fmla="*/ 0 w 180"/>
                <a:gd name="T9" fmla="*/ 0 h 100"/>
                <a:gd name="T10" fmla="*/ 0 w 180"/>
                <a:gd name="T11" fmla="*/ 0 h 100"/>
                <a:gd name="T12" fmla="*/ 0 w 180"/>
                <a:gd name="T13" fmla="*/ 0 h 100"/>
                <a:gd name="T14" fmla="*/ 0 w 180"/>
                <a:gd name="T15" fmla="*/ 0 h 100"/>
                <a:gd name="T16" fmla="*/ 0 w 180"/>
                <a:gd name="T17" fmla="*/ 0 h 100"/>
                <a:gd name="T18" fmla="*/ 0 w 180"/>
                <a:gd name="T19" fmla="*/ 0 h 100"/>
                <a:gd name="T20" fmla="*/ 0 w 180"/>
                <a:gd name="T21" fmla="*/ 0 h 100"/>
                <a:gd name="T22" fmla="*/ 0 w 180"/>
                <a:gd name="T23" fmla="*/ 0 h 100"/>
                <a:gd name="T24" fmla="*/ 0 w 180"/>
                <a:gd name="T25" fmla="*/ 0 h 100"/>
                <a:gd name="T26" fmla="*/ 0 w 180"/>
                <a:gd name="T27" fmla="*/ 0 h 100"/>
                <a:gd name="T28" fmla="*/ 0 w 180"/>
                <a:gd name="T29" fmla="*/ 0 h 100"/>
                <a:gd name="T30" fmla="*/ 0 w 180"/>
                <a:gd name="T31" fmla="*/ 0 h 100"/>
                <a:gd name="T32" fmla="*/ 0 w 180"/>
                <a:gd name="T33" fmla="*/ 0 h 100"/>
                <a:gd name="T34" fmla="*/ 0 w 180"/>
                <a:gd name="T35" fmla="*/ 0 h 100"/>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80"/>
                <a:gd name="T55" fmla="*/ 0 h 100"/>
                <a:gd name="T56" fmla="*/ 180 w 180"/>
                <a:gd name="T57" fmla="*/ 100 h 100"/>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80" h="100">
                  <a:moveTo>
                    <a:pt x="10" y="100"/>
                  </a:moveTo>
                  <a:lnTo>
                    <a:pt x="0" y="96"/>
                  </a:lnTo>
                  <a:lnTo>
                    <a:pt x="21" y="82"/>
                  </a:lnTo>
                  <a:lnTo>
                    <a:pt x="43" y="69"/>
                  </a:lnTo>
                  <a:lnTo>
                    <a:pt x="66" y="58"/>
                  </a:lnTo>
                  <a:lnTo>
                    <a:pt x="88" y="46"/>
                  </a:lnTo>
                  <a:lnTo>
                    <a:pt x="111" y="35"/>
                  </a:lnTo>
                  <a:lnTo>
                    <a:pt x="134" y="23"/>
                  </a:lnTo>
                  <a:lnTo>
                    <a:pt x="157" y="12"/>
                  </a:lnTo>
                  <a:lnTo>
                    <a:pt x="180" y="0"/>
                  </a:lnTo>
                  <a:lnTo>
                    <a:pt x="163" y="14"/>
                  </a:lnTo>
                  <a:lnTo>
                    <a:pt x="144" y="27"/>
                  </a:lnTo>
                  <a:lnTo>
                    <a:pt x="122" y="38"/>
                  </a:lnTo>
                  <a:lnTo>
                    <a:pt x="100" y="50"/>
                  </a:lnTo>
                  <a:lnTo>
                    <a:pt x="77" y="61"/>
                  </a:lnTo>
                  <a:lnTo>
                    <a:pt x="54" y="73"/>
                  </a:lnTo>
                  <a:lnTo>
                    <a:pt x="32" y="86"/>
                  </a:lnTo>
                  <a:lnTo>
                    <a:pt x="10" y="100"/>
                  </a:ln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5759" name="Freeform 158">
              <a:extLst>
                <a:ext uri="{FF2B5EF4-FFF2-40B4-BE49-F238E27FC236}">
                  <a16:creationId xmlns:a16="http://schemas.microsoft.com/office/drawing/2014/main" id="{0EAEE442-4B25-624B-867F-2639D27E6402}"/>
                </a:ext>
              </a:extLst>
            </p:cNvPr>
            <p:cNvSpPr>
              <a:spLocks/>
            </p:cNvSpPr>
            <p:nvPr/>
          </p:nvSpPr>
          <p:spPr bwMode="auto">
            <a:xfrm>
              <a:off x="2305" y="4163"/>
              <a:ext cx="145" cy="73"/>
            </a:xfrm>
            <a:custGeom>
              <a:avLst/>
              <a:gdLst>
                <a:gd name="T0" fmla="*/ 0 w 354"/>
                <a:gd name="T1" fmla="*/ 0 h 241"/>
                <a:gd name="T2" fmla="*/ 0 w 354"/>
                <a:gd name="T3" fmla="*/ 0 h 241"/>
                <a:gd name="T4" fmla="*/ 0 w 354"/>
                <a:gd name="T5" fmla="*/ 0 h 241"/>
                <a:gd name="T6" fmla="*/ 0 w 354"/>
                <a:gd name="T7" fmla="*/ 0 h 241"/>
                <a:gd name="T8" fmla="*/ 0 w 354"/>
                <a:gd name="T9" fmla="*/ 0 h 241"/>
                <a:gd name="T10" fmla="*/ 0 w 354"/>
                <a:gd name="T11" fmla="*/ 0 h 241"/>
                <a:gd name="T12" fmla="*/ 0 w 354"/>
                <a:gd name="T13" fmla="*/ 0 h 241"/>
                <a:gd name="T14" fmla="*/ 0 w 354"/>
                <a:gd name="T15" fmla="*/ 0 h 241"/>
                <a:gd name="T16" fmla="*/ 0 w 354"/>
                <a:gd name="T17" fmla="*/ 0 h 241"/>
                <a:gd name="T18" fmla="*/ 0 w 354"/>
                <a:gd name="T19" fmla="*/ 0 h 241"/>
                <a:gd name="T20" fmla="*/ 0 w 354"/>
                <a:gd name="T21" fmla="*/ 0 h 241"/>
                <a:gd name="T22" fmla="*/ 0 w 354"/>
                <a:gd name="T23" fmla="*/ 0 h 241"/>
                <a:gd name="T24" fmla="*/ 0 w 354"/>
                <a:gd name="T25" fmla="*/ 0 h 241"/>
                <a:gd name="T26" fmla="*/ 0 w 354"/>
                <a:gd name="T27" fmla="*/ 0 h 241"/>
                <a:gd name="T28" fmla="*/ 0 w 354"/>
                <a:gd name="T29" fmla="*/ 0 h 241"/>
                <a:gd name="T30" fmla="*/ 0 w 354"/>
                <a:gd name="T31" fmla="*/ 0 h 241"/>
                <a:gd name="T32" fmla="*/ 0 w 354"/>
                <a:gd name="T33" fmla="*/ 0 h 241"/>
                <a:gd name="T34" fmla="*/ 0 w 354"/>
                <a:gd name="T35" fmla="*/ 0 h 241"/>
                <a:gd name="T36" fmla="*/ 0 w 354"/>
                <a:gd name="T37" fmla="*/ 0 h 241"/>
                <a:gd name="T38" fmla="*/ 0 w 354"/>
                <a:gd name="T39" fmla="*/ 0 h 241"/>
                <a:gd name="T40" fmla="*/ 0 w 354"/>
                <a:gd name="T41" fmla="*/ 0 h 241"/>
                <a:gd name="T42" fmla="*/ 0 w 354"/>
                <a:gd name="T43" fmla="*/ 0 h 241"/>
                <a:gd name="T44" fmla="*/ 0 w 354"/>
                <a:gd name="T45" fmla="*/ 0 h 241"/>
                <a:gd name="T46" fmla="*/ 0 w 354"/>
                <a:gd name="T47" fmla="*/ 0 h 241"/>
                <a:gd name="T48" fmla="*/ 0 w 354"/>
                <a:gd name="T49" fmla="*/ 0 h 241"/>
                <a:gd name="T50" fmla="*/ 0 w 354"/>
                <a:gd name="T51" fmla="*/ 0 h 241"/>
                <a:gd name="T52" fmla="*/ 0 w 354"/>
                <a:gd name="T53" fmla="*/ 0 h 241"/>
                <a:gd name="T54" fmla="*/ 0 w 354"/>
                <a:gd name="T55" fmla="*/ 0 h 241"/>
                <a:gd name="T56" fmla="*/ 0 w 354"/>
                <a:gd name="T57" fmla="*/ 0 h 241"/>
                <a:gd name="T58" fmla="*/ 0 w 354"/>
                <a:gd name="T59" fmla="*/ 0 h 241"/>
                <a:gd name="T60" fmla="*/ 0 w 354"/>
                <a:gd name="T61" fmla="*/ 0 h 241"/>
                <a:gd name="T62" fmla="*/ 0 w 354"/>
                <a:gd name="T63" fmla="*/ 0 h 241"/>
                <a:gd name="T64" fmla="*/ 0 w 354"/>
                <a:gd name="T65" fmla="*/ 0 h 241"/>
                <a:gd name="T66" fmla="*/ 0 w 354"/>
                <a:gd name="T67" fmla="*/ 0 h 241"/>
                <a:gd name="T68" fmla="*/ 0 w 354"/>
                <a:gd name="T69" fmla="*/ 0 h 241"/>
                <a:gd name="T70" fmla="*/ 0 w 354"/>
                <a:gd name="T71" fmla="*/ 0 h 241"/>
                <a:gd name="T72" fmla="*/ 0 w 354"/>
                <a:gd name="T73" fmla="*/ 0 h 241"/>
                <a:gd name="T74" fmla="*/ 0 w 354"/>
                <a:gd name="T75" fmla="*/ 0 h 241"/>
                <a:gd name="T76" fmla="*/ 0 w 354"/>
                <a:gd name="T77" fmla="*/ 0 h 241"/>
                <a:gd name="T78" fmla="*/ 0 w 354"/>
                <a:gd name="T79" fmla="*/ 0 h 241"/>
                <a:gd name="T80" fmla="*/ 0 w 354"/>
                <a:gd name="T81" fmla="*/ 0 h 241"/>
                <a:gd name="T82" fmla="*/ 0 w 354"/>
                <a:gd name="T83" fmla="*/ 0 h 241"/>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354"/>
                <a:gd name="T127" fmla="*/ 0 h 241"/>
                <a:gd name="T128" fmla="*/ 354 w 354"/>
                <a:gd name="T129" fmla="*/ 241 h 241"/>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354" h="241">
                  <a:moveTo>
                    <a:pt x="354" y="0"/>
                  </a:moveTo>
                  <a:lnTo>
                    <a:pt x="334" y="14"/>
                  </a:lnTo>
                  <a:lnTo>
                    <a:pt x="314" y="28"/>
                  </a:lnTo>
                  <a:lnTo>
                    <a:pt x="294" y="42"/>
                  </a:lnTo>
                  <a:lnTo>
                    <a:pt x="273" y="57"/>
                  </a:lnTo>
                  <a:lnTo>
                    <a:pt x="253" y="72"/>
                  </a:lnTo>
                  <a:lnTo>
                    <a:pt x="232" y="85"/>
                  </a:lnTo>
                  <a:lnTo>
                    <a:pt x="211" y="100"/>
                  </a:lnTo>
                  <a:lnTo>
                    <a:pt x="190" y="115"/>
                  </a:lnTo>
                  <a:lnTo>
                    <a:pt x="170" y="130"/>
                  </a:lnTo>
                  <a:lnTo>
                    <a:pt x="148" y="145"/>
                  </a:lnTo>
                  <a:lnTo>
                    <a:pt x="127" y="159"/>
                  </a:lnTo>
                  <a:lnTo>
                    <a:pt x="105" y="174"/>
                  </a:lnTo>
                  <a:lnTo>
                    <a:pt x="84" y="189"/>
                  </a:lnTo>
                  <a:lnTo>
                    <a:pt x="63" y="203"/>
                  </a:lnTo>
                  <a:lnTo>
                    <a:pt x="42" y="217"/>
                  </a:lnTo>
                  <a:lnTo>
                    <a:pt x="20" y="230"/>
                  </a:lnTo>
                  <a:lnTo>
                    <a:pt x="16" y="235"/>
                  </a:lnTo>
                  <a:lnTo>
                    <a:pt x="13" y="239"/>
                  </a:lnTo>
                  <a:lnTo>
                    <a:pt x="8" y="240"/>
                  </a:lnTo>
                  <a:lnTo>
                    <a:pt x="4" y="241"/>
                  </a:lnTo>
                  <a:lnTo>
                    <a:pt x="0" y="239"/>
                  </a:lnTo>
                  <a:lnTo>
                    <a:pt x="20" y="225"/>
                  </a:lnTo>
                  <a:lnTo>
                    <a:pt x="41" y="211"/>
                  </a:lnTo>
                  <a:lnTo>
                    <a:pt x="60" y="196"/>
                  </a:lnTo>
                  <a:lnTo>
                    <a:pt x="81" y="182"/>
                  </a:lnTo>
                  <a:lnTo>
                    <a:pt x="101" y="167"/>
                  </a:lnTo>
                  <a:lnTo>
                    <a:pt x="121" y="152"/>
                  </a:lnTo>
                  <a:lnTo>
                    <a:pt x="141" y="137"/>
                  </a:lnTo>
                  <a:lnTo>
                    <a:pt x="162" y="122"/>
                  </a:lnTo>
                  <a:lnTo>
                    <a:pt x="182" y="108"/>
                  </a:lnTo>
                  <a:lnTo>
                    <a:pt x="202" y="93"/>
                  </a:lnTo>
                  <a:lnTo>
                    <a:pt x="223" y="80"/>
                  </a:lnTo>
                  <a:lnTo>
                    <a:pt x="242" y="66"/>
                  </a:lnTo>
                  <a:lnTo>
                    <a:pt x="263" y="52"/>
                  </a:lnTo>
                  <a:lnTo>
                    <a:pt x="283" y="39"/>
                  </a:lnTo>
                  <a:lnTo>
                    <a:pt x="303" y="27"/>
                  </a:lnTo>
                  <a:lnTo>
                    <a:pt x="323" y="15"/>
                  </a:lnTo>
                  <a:lnTo>
                    <a:pt x="330" y="10"/>
                  </a:lnTo>
                  <a:lnTo>
                    <a:pt x="337" y="6"/>
                  </a:lnTo>
                  <a:lnTo>
                    <a:pt x="345" y="2"/>
                  </a:lnTo>
                  <a:lnTo>
                    <a:pt x="354" y="0"/>
                  </a:ln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5760" name="Freeform 159">
              <a:extLst>
                <a:ext uri="{FF2B5EF4-FFF2-40B4-BE49-F238E27FC236}">
                  <a16:creationId xmlns:a16="http://schemas.microsoft.com/office/drawing/2014/main" id="{90A2773D-8C73-10E8-6287-170DB01F5EA0}"/>
                </a:ext>
              </a:extLst>
            </p:cNvPr>
            <p:cNvSpPr>
              <a:spLocks/>
            </p:cNvSpPr>
            <p:nvPr/>
          </p:nvSpPr>
          <p:spPr bwMode="auto">
            <a:xfrm>
              <a:off x="2379" y="4171"/>
              <a:ext cx="87" cy="46"/>
            </a:xfrm>
            <a:custGeom>
              <a:avLst/>
              <a:gdLst>
                <a:gd name="T0" fmla="*/ 0 w 212"/>
                <a:gd name="T1" fmla="*/ 0 h 150"/>
                <a:gd name="T2" fmla="*/ 0 w 212"/>
                <a:gd name="T3" fmla="*/ 0 h 150"/>
                <a:gd name="T4" fmla="*/ 0 w 212"/>
                <a:gd name="T5" fmla="*/ 0 h 150"/>
                <a:gd name="T6" fmla="*/ 0 w 212"/>
                <a:gd name="T7" fmla="*/ 0 h 150"/>
                <a:gd name="T8" fmla="*/ 0 w 212"/>
                <a:gd name="T9" fmla="*/ 0 h 150"/>
                <a:gd name="T10" fmla="*/ 0 w 212"/>
                <a:gd name="T11" fmla="*/ 0 h 150"/>
                <a:gd name="T12" fmla="*/ 0 w 212"/>
                <a:gd name="T13" fmla="*/ 0 h 150"/>
                <a:gd name="T14" fmla="*/ 0 w 212"/>
                <a:gd name="T15" fmla="*/ 0 h 150"/>
                <a:gd name="T16" fmla="*/ 0 w 212"/>
                <a:gd name="T17" fmla="*/ 0 h 150"/>
                <a:gd name="T18" fmla="*/ 0 w 212"/>
                <a:gd name="T19" fmla="*/ 0 h 150"/>
                <a:gd name="T20" fmla="*/ 0 w 212"/>
                <a:gd name="T21" fmla="*/ 0 h 150"/>
                <a:gd name="T22" fmla="*/ 0 w 212"/>
                <a:gd name="T23" fmla="*/ 0 h 150"/>
                <a:gd name="T24" fmla="*/ 0 w 212"/>
                <a:gd name="T25" fmla="*/ 0 h 150"/>
                <a:gd name="T26" fmla="*/ 0 w 212"/>
                <a:gd name="T27" fmla="*/ 0 h 150"/>
                <a:gd name="T28" fmla="*/ 0 w 212"/>
                <a:gd name="T29" fmla="*/ 0 h 150"/>
                <a:gd name="T30" fmla="*/ 0 w 212"/>
                <a:gd name="T31" fmla="*/ 0 h 150"/>
                <a:gd name="T32" fmla="*/ 0 w 212"/>
                <a:gd name="T33" fmla="*/ 0 h 150"/>
                <a:gd name="T34" fmla="*/ 0 w 212"/>
                <a:gd name="T35" fmla="*/ 0 h 150"/>
                <a:gd name="T36" fmla="*/ 0 w 212"/>
                <a:gd name="T37" fmla="*/ 0 h 150"/>
                <a:gd name="T38" fmla="*/ 0 w 212"/>
                <a:gd name="T39" fmla="*/ 0 h 150"/>
                <a:gd name="T40" fmla="*/ 0 w 212"/>
                <a:gd name="T41" fmla="*/ 0 h 150"/>
                <a:gd name="T42" fmla="*/ 0 w 212"/>
                <a:gd name="T43" fmla="*/ 0 h 150"/>
                <a:gd name="T44" fmla="*/ 0 w 212"/>
                <a:gd name="T45" fmla="*/ 0 h 150"/>
                <a:gd name="T46" fmla="*/ 0 w 212"/>
                <a:gd name="T47" fmla="*/ 0 h 150"/>
                <a:gd name="T48" fmla="*/ 0 w 212"/>
                <a:gd name="T49" fmla="*/ 0 h 150"/>
                <a:gd name="T50" fmla="*/ 0 w 212"/>
                <a:gd name="T51" fmla="*/ 0 h 150"/>
                <a:gd name="T52" fmla="*/ 0 w 212"/>
                <a:gd name="T53" fmla="*/ 0 h 150"/>
                <a:gd name="T54" fmla="*/ 0 w 212"/>
                <a:gd name="T55" fmla="*/ 0 h 150"/>
                <a:gd name="T56" fmla="*/ 0 w 212"/>
                <a:gd name="T57" fmla="*/ 0 h 150"/>
                <a:gd name="T58" fmla="*/ 0 w 212"/>
                <a:gd name="T59" fmla="*/ 0 h 150"/>
                <a:gd name="T60" fmla="*/ 0 w 212"/>
                <a:gd name="T61" fmla="*/ 0 h 150"/>
                <a:gd name="T62" fmla="*/ 0 w 212"/>
                <a:gd name="T63" fmla="*/ 0 h 150"/>
                <a:gd name="T64" fmla="*/ 0 w 212"/>
                <a:gd name="T65" fmla="*/ 0 h 150"/>
                <a:gd name="T66" fmla="*/ 0 w 212"/>
                <a:gd name="T67" fmla="*/ 0 h 150"/>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212"/>
                <a:gd name="T103" fmla="*/ 0 h 150"/>
                <a:gd name="T104" fmla="*/ 212 w 212"/>
                <a:gd name="T105" fmla="*/ 150 h 150"/>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212" h="150">
                  <a:moveTo>
                    <a:pt x="4" y="150"/>
                  </a:moveTo>
                  <a:lnTo>
                    <a:pt x="0" y="146"/>
                  </a:lnTo>
                  <a:lnTo>
                    <a:pt x="13" y="137"/>
                  </a:lnTo>
                  <a:lnTo>
                    <a:pt x="26" y="126"/>
                  </a:lnTo>
                  <a:lnTo>
                    <a:pt x="38" y="117"/>
                  </a:lnTo>
                  <a:lnTo>
                    <a:pt x="51" y="107"/>
                  </a:lnTo>
                  <a:lnTo>
                    <a:pt x="64" y="96"/>
                  </a:lnTo>
                  <a:lnTo>
                    <a:pt x="76" y="87"/>
                  </a:lnTo>
                  <a:lnTo>
                    <a:pt x="90" y="77"/>
                  </a:lnTo>
                  <a:lnTo>
                    <a:pt x="103" y="66"/>
                  </a:lnTo>
                  <a:lnTo>
                    <a:pt x="117" y="57"/>
                  </a:lnTo>
                  <a:lnTo>
                    <a:pt x="130" y="48"/>
                  </a:lnTo>
                  <a:lnTo>
                    <a:pt x="143" y="39"/>
                  </a:lnTo>
                  <a:lnTo>
                    <a:pt x="157" y="30"/>
                  </a:lnTo>
                  <a:lnTo>
                    <a:pt x="171" y="21"/>
                  </a:lnTo>
                  <a:lnTo>
                    <a:pt x="184" y="13"/>
                  </a:lnTo>
                  <a:lnTo>
                    <a:pt x="198" y="7"/>
                  </a:lnTo>
                  <a:lnTo>
                    <a:pt x="212" y="0"/>
                  </a:lnTo>
                  <a:lnTo>
                    <a:pt x="199" y="9"/>
                  </a:lnTo>
                  <a:lnTo>
                    <a:pt x="186" y="19"/>
                  </a:lnTo>
                  <a:lnTo>
                    <a:pt x="173" y="28"/>
                  </a:lnTo>
                  <a:lnTo>
                    <a:pt x="160" y="39"/>
                  </a:lnTo>
                  <a:lnTo>
                    <a:pt x="148" y="49"/>
                  </a:lnTo>
                  <a:lnTo>
                    <a:pt x="135" y="58"/>
                  </a:lnTo>
                  <a:lnTo>
                    <a:pt x="122" y="69"/>
                  </a:lnTo>
                  <a:lnTo>
                    <a:pt x="110" y="79"/>
                  </a:lnTo>
                  <a:lnTo>
                    <a:pt x="96" y="88"/>
                  </a:lnTo>
                  <a:lnTo>
                    <a:pt x="83" y="99"/>
                  </a:lnTo>
                  <a:lnTo>
                    <a:pt x="70" y="108"/>
                  </a:lnTo>
                  <a:lnTo>
                    <a:pt x="58" y="117"/>
                  </a:lnTo>
                  <a:lnTo>
                    <a:pt x="44" y="126"/>
                  </a:lnTo>
                  <a:lnTo>
                    <a:pt x="31" y="134"/>
                  </a:lnTo>
                  <a:lnTo>
                    <a:pt x="17" y="142"/>
                  </a:lnTo>
                  <a:lnTo>
                    <a:pt x="4" y="150"/>
                  </a:ln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5761" name="Freeform 160">
              <a:extLst>
                <a:ext uri="{FF2B5EF4-FFF2-40B4-BE49-F238E27FC236}">
                  <a16:creationId xmlns:a16="http://schemas.microsoft.com/office/drawing/2014/main" id="{7C4EF85B-2772-047B-167E-65F279E0247D}"/>
                </a:ext>
              </a:extLst>
            </p:cNvPr>
            <p:cNvSpPr>
              <a:spLocks/>
            </p:cNvSpPr>
            <p:nvPr/>
          </p:nvSpPr>
          <p:spPr bwMode="auto">
            <a:xfrm>
              <a:off x="2269" y="4173"/>
              <a:ext cx="133" cy="60"/>
            </a:xfrm>
            <a:custGeom>
              <a:avLst/>
              <a:gdLst>
                <a:gd name="T0" fmla="*/ 0 w 326"/>
                <a:gd name="T1" fmla="*/ 0 h 200"/>
                <a:gd name="T2" fmla="*/ 0 w 326"/>
                <a:gd name="T3" fmla="*/ 0 h 200"/>
                <a:gd name="T4" fmla="*/ 0 w 326"/>
                <a:gd name="T5" fmla="*/ 0 h 200"/>
                <a:gd name="T6" fmla="*/ 0 w 326"/>
                <a:gd name="T7" fmla="*/ 0 h 200"/>
                <a:gd name="T8" fmla="*/ 0 w 326"/>
                <a:gd name="T9" fmla="*/ 0 h 200"/>
                <a:gd name="T10" fmla="*/ 0 w 326"/>
                <a:gd name="T11" fmla="*/ 0 h 200"/>
                <a:gd name="T12" fmla="*/ 0 w 326"/>
                <a:gd name="T13" fmla="*/ 0 h 200"/>
                <a:gd name="T14" fmla="*/ 0 w 326"/>
                <a:gd name="T15" fmla="*/ 0 h 200"/>
                <a:gd name="T16" fmla="*/ 0 w 326"/>
                <a:gd name="T17" fmla="*/ 0 h 200"/>
                <a:gd name="T18" fmla="*/ 0 w 326"/>
                <a:gd name="T19" fmla="*/ 0 h 200"/>
                <a:gd name="T20" fmla="*/ 0 w 326"/>
                <a:gd name="T21" fmla="*/ 0 h 200"/>
                <a:gd name="T22" fmla="*/ 0 w 326"/>
                <a:gd name="T23" fmla="*/ 0 h 200"/>
                <a:gd name="T24" fmla="*/ 0 w 326"/>
                <a:gd name="T25" fmla="*/ 0 h 200"/>
                <a:gd name="T26" fmla="*/ 0 w 326"/>
                <a:gd name="T27" fmla="*/ 0 h 200"/>
                <a:gd name="T28" fmla="*/ 0 w 326"/>
                <a:gd name="T29" fmla="*/ 0 h 200"/>
                <a:gd name="T30" fmla="*/ 0 w 326"/>
                <a:gd name="T31" fmla="*/ 0 h 200"/>
                <a:gd name="T32" fmla="*/ 0 w 326"/>
                <a:gd name="T33" fmla="*/ 0 h 200"/>
                <a:gd name="T34" fmla="*/ 0 w 326"/>
                <a:gd name="T35" fmla="*/ 0 h 200"/>
                <a:gd name="T36" fmla="*/ 0 w 326"/>
                <a:gd name="T37" fmla="*/ 0 h 200"/>
                <a:gd name="T38" fmla="*/ 0 w 326"/>
                <a:gd name="T39" fmla="*/ 0 h 200"/>
                <a:gd name="T40" fmla="*/ 0 w 326"/>
                <a:gd name="T41" fmla="*/ 0 h 200"/>
                <a:gd name="T42" fmla="*/ 0 w 326"/>
                <a:gd name="T43" fmla="*/ 0 h 200"/>
                <a:gd name="T44" fmla="*/ 0 w 326"/>
                <a:gd name="T45" fmla="*/ 0 h 200"/>
                <a:gd name="T46" fmla="*/ 0 w 326"/>
                <a:gd name="T47" fmla="*/ 0 h 200"/>
                <a:gd name="T48" fmla="*/ 0 w 326"/>
                <a:gd name="T49" fmla="*/ 0 h 200"/>
                <a:gd name="T50" fmla="*/ 0 w 326"/>
                <a:gd name="T51" fmla="*/ 0 h 200"/>
                <a:gd name="T52" fmla="*/ 0 w 326"/>
                <a:gd name="T53" fmla="*/ 0 h 200"/>
                <a:gd name="T54" fmla="*/ 0 w 326"/>
                <a:gd name="T55" fmla="*/ 0 h 200"/>
                <a:gd name="T56" fmla="*/ 0 w 326"/>
                <a:gd name="T57" fmla="*/ 0 h 200"/>
                <a:gd name="T58" fmla="*/ 0 w 326"/>
                <a:gd name="T59" fmla="*/ 0 h 200"/>
                <a:gd name="T60" fmla="*/ 0 w 326"/>
                <a:gd name="T61" fmla="*/ 0 h 200"/>
                <a:gd name="T62" fmla="*/ 0 w 326"/>
                <a:gd name="T63" fmla="*/ 0 h 200"/>
                <a:gd name="T64" fmla="*/ 0 w 326"/>
                <a:gd name="T65" fmla="*/ 0 h 200"/>
                <a:gd name="T66" fmla="*/ 0 w 326"/>
                <a:gd name="T67" fmla="*/ 0 h 200"/>
                <a:gd name="T68" fmla="*/ 0 w 326"/>
                <a:gd name="T69" fmla="*/ 0 h 200"/>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326"/>
                <a:gd name="T106" fmla="*/ 0 h 200"/>
                <a:gd name="T107" fmla="*/ 326 w 326"/>
                <a:gd name="T108" fmla="*/ 200 h 200"/>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326" h="200">
                  <a:moveTo>
                    <a:pt x="326" y="8"/>
                  </a:moveTo>
                  <a:lnTo>
                    <a:pt x="306" y="21"/>
                  </a:lnTo>
                  <a:lnTo>
                    <a:pt x="285" y="33"/>
                  </a:lnTo>
                  <a:lnTo>
                    <a:pt x="266" y="46"/>
                  </a:lnTo>
                  <a:lnTo>
                    <a:pt x="246" y="59"/>
                  </a:lnTo>
                  <a:lnTo>
                    <a:pt x="227" y="71"/>
                  </a:lnTo>
                  <a:lnTo>
                    <a:pt x="206" y="85"/>
                  </a:lnTo>
                  <a:lnTo>
                    <a:pt x="186" y="98"/>
                  </a:lnTo>
                  <a:lnTo>
                    <a:pt x="167" y="111"/>
                  </a:lnTo>
                  <a:lnTo>
                    <a:pt x="147" y="123"/>
                  </a:lnTo>
                  <a:lnTo>
                    <a:pt x="127" y="135"/>
                  </a:lnTo>
                  <a:lnTo>
                    <a:pt x="107" y="147"/>
                  </a:lnTo>
                  <a:lnTo>
                    <a:pt x="86" y="159"/>
                  </a:lnTo>
                  <a:lnTo>
                    <a:pt x="65" y="171"/>
                  </a:lnTo>
                  <a:lnTo>
                    <a:pt x="45" y="181"/>
                  </a:lnTo>
                  <a:lnTo>
                    <a:pt x="24" y="191"/>
                  </a:lnTo>
                  <a:lnTo>
                    <a:pt x="3" y="200"/>
                  </a:lnTo>
                  <a:lnTo>
                    <a:pt x="0" y="197"/>
                  </a:lnTo>
                  <a:lnTo>
                    <a:pt x="21" y="186"/>
                  </a:lnTo>
                  <a:lnTo>
                    <a:pt x="41" y="173"/>
                  </a:lnTo>
                  <a:lnTo>
                    <a:pt x="61" y="161"/>
                  </a:lnTo>
                  <a:lnTo>
                    <a:pt x="82" y="149"/>
                  </a:lnTo>
                  <a:lnTo>
                    <a:pt x="102" y="136"/>
                  </a:lnTo>
                  <a:lnTo>
                    <a:pt x="122" y="123"/>
                  </a:lnTo>
                  <a:lnTo>
                    <a:pt x="143" y="111"/>
                  </a:lnTo>
                  <a:lnTo>
                    <a:pt x="162" y="98"/>
                  </a:lnTo>
                  <a:lnTo>
                    <a:pt x="183" y="85"/>
                  </a:lnTo>
                  <a:lnTo>
                    <a:pt x="203" y="73"/>
                  </a:lnTo>
                  <a:lnTo>
                    <a:pt x="223" y="60"/>
                  </a:lnTo>
                  <a:lnTo>
                    <a:pt x="243" y="47"/>
                  </a:lnTo>
                  <a:lnTo>
                    <a:pt x="264" y="36"/>
                  </a:lnTo>
                  <a:lnTo>
                    <a:pt x="284" y="23"/>
                  </a:lnTo>
                  <a:lnTo>
                    <a:pt x="305" y="12"/>
                  </a:lnTo>
                  <a:lnTo>
                    <a:pt x="326" y="0"/>
                  </a:lnTo>
                  <a:lnTo>
                    <a:pt x="326" y="8"/>
                  </a:ln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5762" name="Freeform 161">
              <a:extLst>
                <a:ext uri="{FF2B5EF4-FFF2-40B4-BE49-F238E27FC236}">
                  <a16:creationId xmlns:a16="http://schemas.microsoft.com/office/drawing/2014/main" id="{1CC0D23D-9731-AE5A-0885-F4B4B5A3C950}"/>
                </a:ext>
              </a:extLst>
            </p:cNvPr>
            <p:cNvSpPr>
              <a:spLocks/>
            </p:cNvSpPr>
            <p:nvPr/>
          </p:nvSpPr>
          <p:spPr bwMode="auto">
            <a:xfrm>
              <a:off x="2820" y="4173"/>
              <a:ext cx="44" cy="34"/>
            </a:xfrm>
            <a:custGeom>
              <a:avLst/>
              <a:gdLst>
                <a:gd name="T0" fmla="*/ 0 w 108"/>
                <a:gd name="T1" fmla="*/ 0 h 115"/>
                <a:gd name="T2" fmla="*/ 0 w 108"/>
                <a:gd name="T3" fmla="*/ 0 h 115"/>
                <a:gd name="T4" fmla="*/ 0 w 108"/>
                <a:gd name="T5" fmla="*/ 0 h 115"/>
                <a:gd name="T6" fmla="*/ 0 w 108"/>
                <a:gd name="T7" fmla="*/ 0 h 115"/>
                <a:gd name="T8" fmla="*/ 0 w 108"/>
                <a:gd name="T9" fmla="*/ 0 h 115"/>
                <a:gd name="T10" fmla="*/ 0 w 108"/>
                <a:gd name="T11" fmla="*/ 0 h 115"/>
                <a:gd name="T12" fmla="*/ 0 w 108"/>
                <a:gd name="T13" fmla="*/ 0 h 115"/>
                <a:gd name="T14" fmla="*/ 0 w 108"/>
                <a:gd name="T15" fmla="*/ 0 h 115"/>
                <a:gd name="T16" fmla="*/ 0 w 108"/>
                <a:gd name="T17" fmla="*/ 0 h 115"/>
                <a:gd name="T18" fmla="*/ 0 w 108"/>
                <a:gd name="T19" fmla="*/ 0 h 115"/>
                <a:gd name="T20" fmla="*/ 0 w 108"/>
                <a:gd name="T21" fmla="*/ 0 h 115"/>
                <a:gd name="T22" fmla="*/ 0 w 108"/>
                <a:gd name="T23" fmla="*/ 0 h 115"/>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08"/>
                <a:gd name="T37" fmla="*/ 0 h 115"/>
                <a:gd name="T38" fmla="*/ 108 w 108"/>
                <a:gd name="T39" fmla="*/ 115 h 115"/>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08" h="115">
                  <a:moveTo>
                    <a:pt x="108" y="115"/>
                  </a:moveTo>
                  <a:lnTo>
                    <a:pt x="93" y="115"/>
                  </a:lnTo>
                  <a:lnTo>
                    <a:pt x="0" y="13"/>
                  </a:lnTo>
                  <a:lnTo>
                    <a:pt x="0" y="0"/>
                  </a:lnTo>
                  <a:lnTo>
                    <a:pt x="14" y="12"/>
                  </a:lnTo>
                  <a:lnTo>
                    <a:pt x="29" y="24"/>
                  </a:lnTo>
                  <a:lnTo>
                    <a:pt x="44" y="38"/>
                  </a:lnTo>
                  <a:lnTo>
                    <a:pt x="58" y="53"/>
                  </a:lnTo>
                  <a:lnTo>
                    <a:pt x="73" y="68"/>
                  </a:lnTo>
                  <a:lnTo>
                    <a:pt x="85" y="84"/>
                  </a:lnTo>
                  <a:lnTo>
                    <a:pt x="98" y="99"/>
                  </a:lnTo>
                  <a:lnTo>
                    <a:pt x="108" y="115"/>
                  </a:ln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5763" name="Freeform 162">
              <a:extLst>
                <a:ext uri="{FF2B5EF4-FFF2-40B4-BE49-F238E27FC236}">
                  <a16:creationId xmlns:a16="http://schemas.microsoft.com/office/drawing/2014/main" id="{93CC5B02-852F-3FF5-7315-5E9773CAED4E}"/>
                </a:ext>
              </a:extLst>
            </p:cNvPr>
            <p:cNvSpPr>
              <a:spLocks/>
            </p:cNvSpPr>
            <p:nvPr/>
          </p:nvSpPr>
          <p:spPr bwMode="auto">
            <a:xfrm>
              <a:off x="2774" y="4175"/>
              <a:ext cx="92" cy="58"/>
            </a:xfrm>
            <a:custGeom>
              <a:avLst/>
              <a:gdLst>
                <a:gd name="T0" fmla="*/ 0 w 227"/>
                <a:gd name="T1" fmla="*/ 0 h 192"/>
                <a:gd name="T2" fmla="*/ 0 w 227"/>
                <a:gd name="T3" fmla="*/ 0 h 192"/>
                <a:gd name="T4" fmla="*/ 0 w 227"/>
                <a:gd name="T5" fmla="*/ 0 h 192"/>
                <a:gd name="T6" fmla="*/ 0 w 227"/>
                <a:gd name="T7" fmla="*/ 0 h 192"/>
                <a:gd name="T8" fmla="*/ 0 w 227"/>
                <a:gd name="T9" fmla="*/ 0 h 192"/>
                <a:gd name="T10" fmla="*/ 0 w 227"/>
                <a:gd name="T11" fmla="*/ 0 h 192"/>
                <a:gd name="T12" fmla="*/ 0 w 227"/>
                <a:gd name="T13" fmla="*/ 0 h 192"/>
                <a:gd name="T14" fmla="*/ 0 w 227"/>
                <a:gd name="T15" fmla="*/ 0 h 192"/>
                <a:gd name="T16" fmla="*/ 0 w 227"/>
                <a:gd name="T17" fmla="*/ 0 h 192"/>
                <a:gd name="T18" fmla="*/ 0 w 227"/>
                <a:gd name="T19" fmla="*/ 0 h 192"/>
                <a:gd name="T20" fmla="*/ 0 w 227"/>
                <a:gd name="T21" fmla="*/ 0 h 192"/>
                <a:gd name="T22" fmla="*/ 0 w 227"/>
                <a:gd name="T23" fmla="*/ 0 h 192"/>
                <a:gd name="T24" fmla="*/ 0 w 227"/>
                <a:gd name="T25" fmla="*/ 0 h 192"/>
                <a:gd name="T26" fmla="*/ 0 w 227"/>
                <a:gd name="T27" fmla="*/ 0 h 192"/>
                <a:gd name="T28" fmla="*/ 0 w 227"/>
                <a:gd name="T29" fmla="*/ 0 h 192"/>
                <a:gd name="T30" fmla="*/ 0 w 227"/>
                <a:gd name="T31" fmla="*/ 0 h 192"/>
                <a:gd name="T32" fmla="*/ 0 w 227"/>
                <a:gd name="T33" fmla="*/ 0 h 192"/>
                <a:gd name="T34" fmla="*/ 0 w 227"/>
                <a:gd name="T35" fmla="*/ 0 h 192"/>
                <a:gd name="T36" fmla="*/ 0 w 227"/>
                <a:gd name="T37" fmla="*/ 0 h 192"/>
                <a:gd name="T38" fmla="*/ 0 w 227"/>
                <a:gd name="T39" fmla="*/ 0 h 192"/>
                <a:gd name="T40" fmla="*/ 0 w 227"/>
                <a:gd name="T41" fmla="*/ 0 h 192"/>
                <a:gd name="T42" fmla="*/ 0 w 227"/>
                <a:gd name="T43" fmla="*/ 0 h 192"/>
                <a:gd name="T44" fmla="*/ 0 w 227"/>
                <a:gd name="T45" fmla="*/ 0 h 192"/>
                <a:gd name="T46" fmla="*/ 0 w 227"/>
                <a:gd name="T47" fmla="*/ 0 h 192"/>
                <a:gd name="T48" fmla="*/ 0 w 227"/>
                <a:gd name="T49" fmla="*/ 0 h 192"/>
                <a:gd name="T50" fmla="*/ 0 w 227"/>
                <a:gd name="T51" fmla="*/ 0 h 192"/>
                <a:gd name="T52" fmla="*/ 0 w 227"/>
                <a:gd name="T53" fmla="*/ 0 h 192"/>
                <a:gd name="T54" fmla="*/ 0 w 227"/>
                <a:gd name="T55" fmla="*/ 0 h 192"/>
                <a:gd name="T56" fmla="*/ 0 w 227"/>
                <a:gd name="T57" fmla="*/ 0 h 192"/>
                <a:gd name="T58" fmla="*/ 0 w 227"/>
                <a:gd name="T59" fmla="*/ 0 h 192"/>
                <a:gd name="T60" fmla="*/ 0 w 227"/>
                <a:gd name="T61" fmla="*/ 0 h 192"/>
                <a:gd name="T62" fmla="*/ 0 w 227"/>
                <a:gd name="T63" fmla="*/ 0 h 192"/>
                <a:gd name="T64" fmla="*/ 0 w 227"/>
                <a:gd name="T65" fmla="*/ 0 h 192"/>
                <a:gd name="T66" fmla="*/ 0 w 227"/>
                <a:gd name="T67" fmla="*/ 0 h 192"/>
                <a:gd name="T68" fmla="*/ 0 w 227"/>
                <a:gd name="T69" fmla="*/ 0 h 192"/>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227"/>
                <a:gd name="T106" fmla="*/ 0 h 192"/>
                <a:gd name="T107" fmla="*/ 227 w 227"/>
                <a:gd name="T108" fmla="*/ 192 h 192"/>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227" h="192">
                  <a:moveTo>
                    <a:pt x="46" y="20"/>
                  </a:moveTo>
                  <a:lnTo>
                    <a:pt x="54" y="21"/>
                  </a:lnTo>
                  <a:lnTo>
                    <a:pt x="61" y="27"/>
                  </a:lnTo>
                  <a:lnTo>
                    <a:pt x="67" y="34"/>
                  </a:lnTo>
                  <a:lnTo>
                    <a:pt x="73" y="38"/>
                  </a:lnTo>
                  <a:lnTo>
                    <a:pt x="74" y="30"/>
                  </a:lnTo>
                  <a:lnTo>
                    <a:pt x="70" y="22"/>
                  </a:lnTo>
                  <a:lnTo>
                    <a:pt x="67" y="14"/>
                  </a:lnTo>
                  <a:lnTo>
                    <a:pt x="65" y="5"/>
                  </a:lnTo>
                  <a:lnTo>
                    <a:pt x="74" y="9"/>
                  </a:lnTo>
                  <a:lnTo>
                    <a:pt x="82" y="15"/>
                  </a:lnTo>
                  <a:lnTo>
                    <a:pt x="90" y="22"/>
                  </a:lnTo>
                  <a:lnTo>
                    <a:pt x="97" y="29"/>
                  </a:lnTo>
                  <a:lnTo>
                    <a:pt x="104" y="36"/>
                  </a:lnTo>
                  <a:lnTo>
                    <a:pt x="111" y="44"/>
                  </a:lnTo>
                  <a:lnTo>
                    <a:pt x="116" y="53"/>
                  </a:lnTo>
                  <a:lnTo>
                    <a:pt x="122" y="62"/>
                  </a:lnTo>
                  <a:lnTo>
                    <a:pt x="135" y="77"/>
                  </a:lnTo>
                  <a:lnTo>
                    <a:pt x="148" y="93"/>
                  </a:lnTo>
                  <a:lnTo>
                    <a:pt x="160" y="108"/>
                  </a:lnTo>
                  <a:lnTo>
                    <a:pt x="173" y="125"/>
                  </a:lnTo>
                  <a:lnTo>
                    <a:pt x="187" y="141"/>
                  </a:lnTo>
                  <a:lnTo>
                    <a:pt x="200" y="157"/>
                  </a:lnTo>
                  <a:lnTo>
                    <a:pt x="213" y="173"/>
                  </a:lnTo>
                  <a:lnTo>
                    <a:pt x="227" y="189"/>
                  </a:lnTo>
                  <a:lnTo>
                    <a:pt x="224" y="192"/>
                  </a:lnTo>
                  <a:lnTo>
                    <a:pt x="218" y="192"/>
                  </a:lnTo>
                  <a:lnTo>
                    <a:pt x="213" y="192"/>
                  </a:lnTo>
                  <a:lnTo>
                    <a:pt x="207" y="192"/>
                  </a:lnTo>
                  <a:lnTo>
                    <a:pt x="194" y="179"/>
                  </a:lnTo>
                  <a:lnTo>
                    <a:pt x="182" y="165"/>
                  </a:lnTo>
                  <a:lnTo>
                    <a:pt x="171" y="151"/>
                  </a:lnTo>
                  <a:lnTo>
                    <a:pt x="159" y="137"/>
                  </a:lnTo>
                  <a:lnTo>
                    <a:pt x="148" y="122"/>
                  </a:lnTo>
                  <a:lnTo>
                    <a:pt x="136" y="108"/>
                  </a:lnTo>
                  <a:lnTo>
                    <a:pt x="124" y="95"/>
                  </a:lnTo>
                  <a:lnTo>
                    <a:pt x="112" y="82"/>
                  </a:lnTo>
                  <a:lnTo>
                    <a:pt x="111" y="87"/>
                  </a:lnTo>
                  <a:lnTo>
                    <a:pt x="111" y="90"/>
                  </a:lnTo>
                  <a:lnTo>
                    <a:pt x="114" y="95"/>
                  </a:lnTo>
                  <a:lnTo>
                    <a:pt x="118" y="100"/>
                  </a:lnTo>
                  <a:lnTo>
                    <a:pt x="120" y="105"/>
                  </a:lnTo>
                  <a:lnTo>
                    <a:pt x="123" y="110"/>
                  </a:lnTo>
                  <a:lnTo>
                    <a:pt x="123" y="115"/>
                  </a:lnTo>
                  <a:lnTo>
                    <a:pt x="122" y="120"/>
                  </a:lnTo>
                  <a:lnTo>
                    <a:pt x="112" y="118"/>
                  </a:lnTo>
                  <a:lnTo>
                    <a:pt x="104" y="113"/>
                  </a:lnTo>
                  <a:lnTo>
                    <a:pt x="96" y="105"/>
                  </a:lnTo>
                  <a:lnTo>
                    <a:pt x="89" y="96"/>
                  </a:lnTo>
                  <a:lnTo>
                    <a:pt x="82" y="85"/>
                  </a:lnTo>
                  <a:lnTo>
                    <a:pt x="75" y="74"/>
                  </a:lnTo>
                  <a:lnTo>
                    <a:pt x="67" y="63"/>
                  </a:lnTo>
                  <a:lnTo>
                    <a:pt x="58" y="54"/>
                  </a:lnTo>
                  <a:lnTo>
                    <a:pt x="54" y="69"/>
                  </a:lnTo>
                  <a:lnTo>
                    <a:pt x="45" y="63"/>
                  </a:lnTo>
                  <a:lnTo>
                    <a:pt x="37" y="57"/>
                  </a:lnTo>
                  <a:lnTo>
                    <a:pt x="29" y="49"/>
                  </a:lnTo>
                  <a:lnTo>
                    <a:pt x="22" y="39"/>
                  </a:lnTo>
                  <a:lnTo>
                    <a:pt x="16" y="30"/>
                  </a:lnTo>
                  <a:lnTo>
                    <a:pt x="10" y="20"/>
                  </a:lnTo>
                  <a:lnTo>
                    <a:pt x="5" y="9"/>
                  </a:lnTo>
                  <a:lnTo>
                    <a:pt x="0" y="0"/>
                  </a:lnTo>
                  <a:lnTo>
                    <a:pt x="8" y="1"/>
                  </a:lnTo>
                  <a:lnTo>
                    <a:pt x="15" y="7"/>
                  </a:lnTo>
                  <a:lnTo>
                    <a:pt x="22" y="15"/>
                  </a:lnTo>
                  <a:lnTo>
                    <a:pt x="28" y="23"/>
                  </a:lnTo>
                  <a:lnTo>
                    <a:pt x="32" y="30"/>
                  </a:lnTo>
                  <a:lnTo>
                    <a:pt x="38" y="32"/>
                  </a:lnTo>
                  <a:lnTo>
                    <a:pt x="42" y="30"/>
                  </a:lnTo>
                  <a:lnTo>
                    <a:pt x="46" y="20"/>
                  </a:ln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5764" name="Freeform 163">
              <a:extLst>
                <a:ext uri="{FF2B5EF4-FFF2-40B4-BE49-F238E27FC236}">
                  <a16:creationId xmlns:a16="http://schemas.microsoft.com/office/drawing/2014/main" id="{DB5B5300-8252-0491-86AE-4157FD41E5A7}"/>
                </a:ext>
              </a:extLst>
            </p:cNvPr>
            <p:cNvSpPr>
              <a:spLocks/>
            </p:cNvSpPr>
            <p:nvPr/>
          </p:nvSpPr>
          <p:spPr bwMode="auto">
            <a:xfrm>
              <a:off x="2754" y="4176"/>
              <a:ext cx="62" cy="68"/>
            </a:xfrm>
            <a:custGeom>
              <a:avLst/>
              <a:gdLst>
                <a:gd name="T0" fmla="*/ 0 w 151"/>
                <a:gd name="T1" fmla="*/ 0 h 222"/>
                <a:gd name="T2" fmla="*/ 0 w 151"/>
                <a:gd name="T3" fmla="*/ 0 h 222"/>
                <a:gd name="T4" fmla="*/ 0 w 151"/>
                <a:gd name="T5" fmla="*/ 0 h 222"/>
                <a:gd name="T6" fmla="*/ 0 w 151"/>
                <a:gd name="T7" fmla="*/ 0 h 222"/>
                <a:gd name="T8" fmla="*/ 0 w 151"/>
                <a:gd name="T9" fmla="*/ 0 h 222"/>
                <a:gd name="T10" fmla="*/ 0 w 151"/>
                <a:gd name="T11" fmla="*/ 0 h 222"/>
                <a:gd name="T12" fmla="*/ 0 w 151"/>
                <a:gd name="T13" fmla="*/ 0 h 222"/>
                <a:gd name="T14" fmla="*/ 0 w 151"/>
                <a:gd name="T15" fmla="*/ 0 h 222"/>
                <a:gd name="T16" fmla="*/ 0 w 151"/>
                <a:gd name="T17" fmla="*/ 0 h 222"/>
                <a:gd name="T18" fmla="*/ 0 w 151"/>
                <a:gd name="T19" fmla="*/ 0 h 222"/>
                <a:gd name="T20" fmla="*/ 0 w 151"/>
                <a:gd name="T21" fmla="*/ 0 h 222"/>
                <a:gd name="T22" fmla="*/ 0 w 151"/>
                <a:gd name="T23" fmla="*/ 0 h 222"/>
                <a:gd name="T24" fmla="*/ 0 w 151"/>
                <a:gd name="T25" fmla="*/ 0 h 222"/>
                <a:gd name="T26" fmla="*/ 0 w 151"/>
                <a:gd name="T27" fmla="*/ 0 h 222"/>
                <a:gd name="T28" fmla="*/ 0 w 151"/>
                <a:gd name="T29" fmla="*/ 0 h 222"/>
                <a:gd name="T30" fmla="*/ 0 w 151"/>
                <a:gd name="T31" fmla="*/ 0 h 222"/>
                <a:gd name="T32" fmla="*/ 0 w 151"/>
                <a:gd name="T33" fmla="*/ 0 h 222"/>
                <a:gd name="T34" fmla="*/ 0 w 151"/>
                <a:gd name="T35" fmla="*/ 0 h 222"/>
                <a:gd name="T36" fmla="*/ 0 w 151"/>
                <a:gd name="T37" fmla="*/ 0 h 222"/>
                <a:gd name="T38" fmla="*/ 0 w 151"/>
                <a:gd name="T39" fmla="*/ 0 h 222"/>
                <a:gd name="T40" fmla="*/ 0 w 151"/>
                <a:gd name="T41" fmla="*/ 0 h 222"/>
                <a:gd name="T42" fmla="*/ 0 w 151"/>
                <a:gd name="T43" fmla="*/ 0 h 222"/>
                <a:gd name="T44" fmla="*/ 0 w 151"/>
                <a:gd name="T45" fmla="*/ 0 h 222"/>
                <a:gd name="T46" fmla="*/ 0 w 151"/>
                <a:gd name="T47" fmla="*/ 0 h 222"/>
                <a:gd name="T48" fmla="*/ 0 w 151"/>
                <a:gd name="T49" fmla="*/ 0 h 222"/>
                <a:gd name="T50" fmla="*/ 0 w 151"/>
                <a:gd name="T51" fmla="*/ 0 h 222"/>
                <a:gd name="T52" fmla="*/ 0 w 151"/>
                <a:gd name="T53" fmla="*/ 0 h 222"/>
                <a:gd name="T54" fmla="*/ 0 w 151"/>
                <a:gd name="T55" fmla="*/ 0 h 222"/>
                <a:gd name="T56" fmla="*/ 0 w 151"/>
                <a:gd name="T57" fmla="*/ 0 h 222"/>
                <a:gd name="T58" fmla="*/ 0 w 151"/>
                <a:gd name="T59" fmla="*/ 0 h 222"/>
                <a:gd name="T60" fmla="*/ 0 w 151"/>
                <a:gd name="T61" fmla="*/ 0 h 222"/>
                <a:gd name="T62" fmla="*/ 0 w 151"/>
                <a:gd name="T63" fmla="*/ 0 h 222"/>
                <a:gd name="T64" fmla="*/ 0 w 151"/>
                <a:gd name="T65" fmla="*/ 0 h 222"/>
                <a:gd name="T66" fmla="*/ 0 w 151"/>
                <a:gd name="T67" fmla="*/ 0 h 222"/>
                <a:gd name="T68" fmla="*/ 0 w 151"/>
                <a:gd name="T69" fmla="*/ 0 h 222"/>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51"/>
                <a:gd name="T106" fmla="*/ 0 h 222"/>
                <a:gd name="T107" fmla="*/ 151 w 151"/>
                <a:gd name="T108" fmla="*/ 222 h 222"/>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51" h="222">
                  <a:moveTo>
                    <a:pt x="11" y="3"/>
                  </a:moveTo>
                  <a:lnTo>
                    <a:pt x="21" y="16"/>
                  </a:lnTo>
                  <a:lnTo>
                    <a:pt x="30" y="30"/>
                  </a:lnTo>
                  <a:lnTo>
                    <a:pt x="39" y="44"/>
                  </a:lnTo>
                  <a:lnTo>
                    <a:pt x="48" y="56"/>
                  </a:lnTo>
                  <a:lnTo>
                    <a:pt x="57" y="70"/>
                  </a:lnTo>
                  <a:lnTo>
                    <a:pt x="67" y="84"/>
                  </a:lnTo>
                  <a:lnTo>
                    <a:pt x="75" y="98"/>
                  </a:lnTo>
                  <a:lnTo>
                    <a:pt x="84" y="110"/>
                  </a:lnTo>
                  <a:lnTo>
                    <a:pt x="92" y="124"/>
                  </a:lnTo>
                  <a:lnTo>
                    <a:pt x="101" y="138"/>
                  </a:lnTo>
                  <a:lnTo>
                    <a:pt x="109" y="152"/>
                  </a:lnTo>
                  <a:lnTo>
                    <a:pt x="117" y="166"/>
                  </a:lnTo>
                  <a:lnTo>
                    <a:pt x="125" y="181"/>
                  </a:lnTo>
                  <a:lnTo>
                    <a:pt x="135" y="194"/>
                  </a:lnTo>
                  <a:lnTo>
                    <a:pt x="143" y="208"/>
                  </a:lnTo>
                  <a:lnTo>
                    <a:pt x="151" y="222"/>
                  </a:lnTo>
                  <a:lnTo>
                    <a:pt x="135" y="222"/>
                  </a:lnTo>
                  <a:lnTo>
                    <a:pt x="124" y="208"/>
                  </a:lnTo>
                  <a:lnTo>
                    <a:pt x="115" y="196"/>
                  </a:lnTo>
                  <a:lnTo>
                    <a:pt x="106" y="182"/>
                  </a:lnTo>
                  <a:lnTo>
                    <a:pt x="97" y="168"/>
                  </a:lnTo>
                  <a:lnTo>
                    <a:pt x="89" y="154"/>
                  </a:lnTo>
                  <a:lnTo>
                    <a:pt x="79" y="140"/>
                  </a:lnTo>
                  <a:lnTo>
                    <a:pt x="71" y="126"/>
                  </a:lnTo>
                  <a:lnTo>
                    <a:pt x="62" y="113"/>
                  </a:lnTo>
                  <a:lnTo>
                    <a:pt x="54" y="98"/>
                  </a:lnTo>
                  <a:lnTo>
                    <a:pt x="46" y="84"/>
                  </a:lnTo>
                  <a:lnTo>
                    <a:pt x="38" y="70"/>
                  </a:lnTo>
                  <a:lnTo>
                    <a:pt x="31" y="56"/>
                  </a:lnTo>
                  <a:lnTo>
                    <a:pt x="23" y="42"/>
                  </a:lnTo>
                  <a:lnTo>
                    <a:pt x="15" y="27"/>
                  </a:lnTo>
                  <a:lnTo>
                    <a:pt x="8" y="14"/>
                  </a:lnTo>
                  <a:lnTo>
                    <a:pt x="0" y="0"/>
                  </a:lnTo>
                  <a:lnTo>
                    <a:pt x="11" y="3"/>
                  </a:ln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5765" name="Freeform 164">
              <a:extLst>
                <a:ext uri="{FF2B5EF4-FFF2-40B4-BE49-F238E27FC236}">
                  <a16:creationId xmlns:a16="http://schemas.microsoft.com/office/drawing/2014/main" id="{9DD4CE25-0296-020D-9197-6BBAE4F20557}"/>
                </a:ext>
              </a:extLst>
            </p:cNvPr>
            <p:cNvSpPr>
              <a:spLocks/>
            </p:cNvSpPr>
            <p:nvPr/>
          </p:nvSpPr>
          <p:spPr bwMode="auto">
            <a:xfrm>
              <a:off x="2655" y="4184"/>
              <a:ext cx="15" cy="43"/>
            </a:xfrm>
            <a:custGeom>
              <a:avLst/>
              <a:gdLst>
                <a:gd name="T0" fmla="*/ 0 w 39"/>
                <a:gd name="T1" fmla="*/ 0 h 143"/>
                <a:gd name="T2" fmla="*/ 0 w 39"/>
                <a:gd name="T3" fmla="*/ 0 h 143"/>
                <a:gd name="T4" fmla="*/ 0 w 39"/>
                <a:gd name="T5" fmla="*/ 0 h 143"/>
                <a:gd name="T6" fmla="*/ 0 w 39"/>
                <a:gd name="T7" fmla="*/ 0 h 143"/>
                <a:gd name="T8" fmla="*/ 0 w 39"/>
                <a:gd name="T9" fmla="*/ 0 h 143"/>
                <a:gd name="T10" fmla="*/ 0 w 39"/>
                <a:gd name="T11" fmla="*/ 0 h 143"/>
                <a:gd name="T12" fmla="*/ 0 w 39"/>
                <a:gd name="T13" fmla="*/ 0 h 143"/>
                <a:gd name="T14" fmla="*/ 0 w 39"/>
                <a:gd name="T15" fmla="*/ 0 h 143"/>
                <a:gd name="T16" fmla="*/ 0 w 39"/>
                <a:gd name="T17" fmla="*/ 0 h 143"/>
                <a:gd name="T18" fmla="*/ 0 w 39"/>
                <a:gd name="T19" fmla="*/ 0 h 143"/>
                <a:gd name="T20" fmla="*/ 0 w 39"/>
                <a:gd name="T21" fmla="*/ 0 h 143"/>
                <a:gd name="T22" fmla="*/ 0 w 39"/>
                <a:gd name="T23" fmla="*/ 0 h 143"/>
                <a:gd name="T24" fmla="*/ 0 w 39"/>
                <a:gd name="T25" fmla="*/ 0 h 143"/>
                <a:gd name="T26" fmla="*/ 0 w 39"/>
                <a:gd name="T27" fmla="*/ 0 h 143"/>
                <a:gd name="T28" fmla="*/ 0 w 39"/>
                <a:gd name="T29" fmla="*/ 0 h 143"/>
                <a:gd name="T30" fmla="*/ 0 w 39"/>
                <a:gd name="T31" fmla="*/ 0 h 143"/>
                <a:gd name="T32" fmla="*/ 0 w 39"/>
                <a:gd name="T33" fmla="*/ 0 h 143"/>
                <a:gd name="T34" fmla="*/ 0 w 39"/>
                <a:gd name="T35" fmla="*/ 0 h 143"/>
                <a:gd name="T36" fmla="*/ 0 w 39"/>
                <a:gd name="T37" fmla="*/ 0 h 143"/>
                <a:gd name="T38" fmla="*/ 0 w 39"/>
                <a:gd name="T39" fmla="*/ 0 h 143"/>
                <a:gd name="T40" fmla="*/ 0 w 39"/>
                <a:gd name="T41" fmla="*/ 0 h 143"/>
                <a:gd name="T42" fmla="*/ 0 w 39"/>
                <a:gd name="T43" fmla="*/ 0 h 143"/>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39"/>
                <a:gd name="T67" fmla="*/ 0 h 143"/>
                <a:gd name="T68" fmla="*/ 39 w 39"/>
                <a:gd name="T69" fmla="*/ 143 h 143"/>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39" h="143">
                  <a:moveTo>
                    <a:pt x="18" y="24"/>
                  </a:moveTo>
                  <a:lnTo>
                    <a:pt x="22" y="39"/>
                  </a:lnTo>
                  <a:lnTo>
                    <a:pt x="25" y="53"/>
                  </a:lnTo>
                  <a:lnTo>
                    <a:pt x="29" y="68"/>
                  </a:lnTo>
                  <a:lnTo>
                    <a:pt x="32" y="83"/>
                  </a:lnTo>
                  <a:lnTo>
                    <a:pt x="36" y="99"/>
                  </a:lnTo>
                  <a:lnTo>
                    <a:pt x="38" y="114"/>
                  </a:lnTo>
                  <a:lnTo>
                    <a:pt x="39" y="128"/>
                  </a:lnTo>
                  <a:lnTo>
                    <a:pt x="38" y="143"/>
                  </a:lnTo>
                  <a:lnTo>
                    <a:pt x="25" y="143"/>
                  </a:lnTo>
                  <a:lnTo>
                    <a:pt x="21" y="126"/>
                  </a:lnTo>
                  <a:lnTo>
                    <a:pt x="16" y="108"/>
                  </a:lnTo>
                  <a:lnTo>
                    <a:pt x="13" y="90"/>
                  </a:lnTo>
                  <a:lnTo>
                    <a:pt x="10" y="71"/>
                  </a:lnTo>
                  <a:lnTo>
                    <a:pt x="8" y="53"/>
                  </a:lnTo>
                  <a:lnTo>
                    <a:pt x="6" y="35"/>
                  </a:lnTo>
                  <a:lnTo>
                    <a:pt x="2" y="17"/>
                  </a:lnTo>
                  <a:lnTo>
                    <a:pt x="0" y="0"/>
                  </a:lnTo>
                  <a:lnTo>
                    <a:pt x="6" y="2"/>
                  </a:lnTo>
                  <a:lnTo>
                    <a:pt x="9" y="9"/>
                  </a:lnTo>
                  <a:lnTo>
                    <a:pt x="14" y="17"/>
                  </a:lnTo>
                  <a:lnTo>
                    <a:pt x="18" y="24"/>
                  </a:ln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5766" name="Freeform 165">
              <a:extLst>
                <a:ext uri="{FF2B5EF4-FFF2-40B4-BE49-F238E27FC236}">
                  <a16:creationId xmlns:a16="http://schemas.microsoft.com/office/drawing/2014/main" id="{8CBED269-989D-DC27-ADEF-26DAF123FD2A}"/>
                </a:ext>
              </a:extLst>
            </p:cNvPr>
            <p:cNvSpPr>
              <a:spLocks/>
            </p:cNvSpPr>
            <p:nvPr/>
          </p:nvSpPr>
          <p:spPr bwMode="auto">
            <a:xfrm>
              <a:off x="2717" y="4184"/>
              <a:ext cx="25" cy="39"/>
            </a:xfrm>
            <a:custGeom>
              <a:avLst/>
              <a:gdLst>
                <a:gd name="T0" fmla="*/ 0 w 61"/>
                <a:gd name="T1" fmla="*/ 0 h 128"/>
                <a:gd name="T2" fmla="*/ 0 w 61"/>
                <a:gd name="T3" fmla="*/ 0 h 128"/>
                <a:gd name="T4" fmla="*/ 0 w 61"/>
                <a:gd name="T5" fmla="*/ 0 h 128"/>
                <a:gd name="T6" fmla="*/ 0 w 61"/>
                <a:gd name="T7" fmla="*/ 0 h 128"/>
                <a:gd name="T8" fmla="*/ 0 w 61"/>
                <a:gd name="T9" fmla="*/ 0 h 128"/>
                <a:gd name="T10" fmla="*/ 0 w 61"/>
                <a:gd name="T11" fmla="*/ 0 h 128"/>
                <a:gd name="T12" fmla="*/ 0 w 61"/>
                <a:gd name="T13" fmla="*/ 0 h 128"/>
                <a:gd name="T14" fmla="*/ 0 w 61"/>
                <a:gd name="T15" fmla="*/ 0 h 128"/>
                <a:gd name="T16" fmla="*/ 0 w 61"/>
                <a:gd name="T17" fmla="*/ 0 h 128"/>
                <a:gd name="T18" fmla="*/ 0 w 61"/>
                <a:gd name="T19" fmla="*/ 0 h 128"/>
                <a:gd name="T20" fmla="*/ 0 w 61"/>
                <a:gd name="T21" fmla="*/ 0 h 128"/>
                <a:gd name="T22" fmla="*/ 0 w 61"/>
                <a:gd name="T23" fmla="*/ 0 h 128"/>
                <a:gd name="T24" fmla="*/ 0 w 61"/>
                <a:gd name="T25" fmla="*/ 0 h 128"/>
                <a:gd name="T26" fmla="*/ 0 w 61"/>
                <a:gd name="T27" fmla="*/ 0 h 128"/>
                <a:gd name="T28" fmla="*/ 0 w 61"/>
                <a:gd name="T29" fmla="*/ 0 h 128"/>
                <a:gd name="T30" fmla="*/ 0 w 61"/>
                <a:gd name="T31" fmla="*/ 0 h 128"/>
                <a:gd name="T32" fmla="*/ 0 w 61"/>
                <a:gd name="T33" fmla="*/ 0 h 128"/>
                <a:gd name="T34" fmla="*/ 0 w 61"/>
                <a:gd name="T35" fmla="*/ 0 h 128"/>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61"/>
                <a:gd name="T55" fmla="*/ 0 h 128"/>
                <a:gd name="T56" fmla="*/ 61 w 61"/>
                <a:gd name="T57" fmla="*/ 128 h 128"/>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61" h="128">
                  <a:moveTo>
                    <a:pt x="61" y="128"/>
                  </a:moveTo>
                  <a:lnTo>
                    <a:pt x="45" y="128"/>
                  </a:lnTo>
                  <a:lnTo>
                    <a:pt x="39" y="112"/>
                  </a:lnTo>
                  <a:lnTo>
                    <a:pt x="31" y="97"/>
                  </a:lnTo>
                  <a:lnTo>
                    <a:pt x="24" y="81"/>
                  </a:lnTo>
                  <a:lnTo>
                    <a:pt x="17" y="65"/>
                  </a:lnTo>
                  <a:lnTo>
                    <a:pt x="10" y="50"/>
                  </a:lnTo>
                  <a:lnTo>
                    <a:pt x="4" y="33"/>
                  </a:lnTo>
                  <a:lnTo>
                    <a:pt x="1" y="16"/>
                  </a:lnTo>
                  <a:lnTo>
                    <a:pt x="0" y="0"/>
                  </a:lnTo>
                  <a:lnTo>
                    <a:pt x="9" y="16"/>
                  </a:lnTo>
                  <a:lnTo>
                    <a:pt x="17" y="31"/>
                  </a:lnTo>
                  <a:lnTo>
                    <a:pt x="25" y="47"/>
                  </a:lnTo>
                  <a:lnTo>
                    <a:pt x="32" y="63"/>
                  </a:lnTo>
                  <a:lnTo>
                    <a:pt x="39" y="80"/>
                  </a:lnTo>
                  <a:lnTo>
                    <a:pt x="46" y="96"/>
                  </a:lnTo>
                  <a:lnTo>
                    <a:pt x="53" y="112"/>
                  </a:lnTo>
                  <a:lnTo>
                    <a:pt x="61" y="128"/>
                  </a:ln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5767" name="Freeform 166">
              <a:extLst>
                <a:ext uri="{FF2B5EF4-FFF2-40B4-BE49-F238E27FC236}">
                  <a16:creationId xmlns:a16="http://schemas.microsoft.com/office/drawing/2014/main" id="{C64A0BE1-077F-D23E-9487-A9B716F05469}"/>
                </a:ext>
              </a:extLst>
            </p:cNvPr>
            <p:cNvSpPr>
              <a:spLocks/>
            </p:cNvSpPr>
            <p:nvPr/>
          </p:nvSpPr>
          <p:spPr bwMode="auto">
            <a:xfrm>
              <a:off x="2604" y="4185"/>
              <a:ext cx="12" cy="135"/>
            </a:xfrm>
            <a:custGeom>
              <a:avLst/>
              <a:gdLst>
                <a:gd name="T0" fmla="*/ 0 w 32"/>
                <a:gd name="T1" fmla="*/ 0 h 445"/>
                <a:gd name="T2" fmla="*/ 0 w 32"/>
                <a:gd name="T3" fmla="*/ 0 h 445"/>
                <a:gd name="T4" fmla="*/ 0 w 32"/>
                <a:gd name="T5" fmla="*/ 0 h 445"/>
                <a:gd name="T6" fmla="*/ 0 w 32"/>
                <a:gd name="T7" fmla="*/ 0 h 445"/>
                <a:gd name="T8" fmla="*/ 0 w 32"/>
                <a:gd name="T9" fmla="*/ 0 h 445"/>
                <a:gd name="T10" fmla="*/ 0 w 32"/>
                <a:gd name="T11" fmla="*/ 0 h 445"/>
                <a:gd name="T12" fmla="*/ 0 w 32"/>
                <a:gd name="T13" fmla="*/ 0 h 445"/>
                <a:gd name="T14" fmla="*/ 0 w 32"/>
                <a:gd name="T15" fmla="*/ 0 h 445"/>
                <a:gd name="T16" fmla="*/ 0 w 32"/>
                <a:gd name="T17" fmla="*/ 0 h 445"/>
                <a:gd name="T18" fmla="*/ 0 w 32"/>
                <a:gd name="T19" fmla="*/ 0 h 445"/>
                <a:gd name="T20" fmla="*/ 0 w 32"/>
                <a:gd name="T21" fmla="*/ 0 h 445"/>
                <a:gd name="T22" fmla="*/ 0 w 32"/>
                <a:gd name="T23" fmla="*/ 0 h 445"/>
                <a:gd name="T24" fmla="*/ 0 w 32"/>
                <a:gd name="T25" fmla="*/ 0 h 445"/>
                <a:gd name="T26" fmla="*/ 0 w 32"/>
                <a:gd name="T27" fmla="*/ 0 h 445"/>
                <a:gd name="T28" fmla="*/ 0 w 32"/>
                <a:gd name="T29" fmla="*/ 0 h 445"/>
                <a:gd name="T30" fmla="*/ 0 w 32"/>
                <a:gd name="T31" fmla="*/ 0 h 445"/>
                <a:gd name="T32" fmla="*/ 0 w 32"/>
                <a:gd name="T33" fmla="*/ 0 h 445"/>
                <a:gd name="T34" fmla="*/ 0 w 32"/>
                <a:gd name="T35" fmla="*/ 0 h 445"/>
                <a:gd name="T36" fmla="*/ 0 w 32"/>
                <a:gd name="T37" fmla="*/ 0 h 445"/>
                <a:gd name="T38" fmla="*/ 0 w 32"/>
                <a:gd name="T39" fmla="*/ 0 h 445"/>
                <a:gd name="T40" fmla="*/ 0 w 32"/>
                <a:gd name="T41" fmla="*/ 0 h 445"/>
                <a:gd name="T42" fmla="*/ 0 w 32"/>
                <a:gd name="T43" fmla="*/ 0 h 445"/>
                <a:gd name="T44" fmla="*/ 0 w 32"/>
                <a:gd name="T45" fmla="*/ 0 h 445"/>
                <a:gd name="T46" fmla="*/ 0 w 32"/>
                <a:gd name="T47" fmla="*/ 0 h 445"/>
                <a:gd name="T48" fmla="*/ 0 w 32"/>
                <a:gd name="T49" fmla="*/ 0 h 445"/>
                <a:gd name="T50" fmla="*/ 0 w 32"/>
                <a:gd name="T51" fmla="*/ 0 h 445"/>
                <a:gd name="T52" fmla="*/ 0 w 32"/>
                <a:gd name="T53" fmla="*/ 0 h 445"/>
                <a:gd name="T54" fmla="*/ 0 w 32"/>
                <a:gd name="T55" fmla="*/ 0 h 445"/>
                <a:gd name="T56" fmla="*/ 0 w 32"/>
                <a:gd name="T57" fmla="*/ 0 h 445"/>
                <a:gd name="T58" fmla="*/ 0 w 32"/>
                <a:gd name="T59" fmla="*/ 0 h 445"/>
                <a:gd name="T60" fmla="*/ 0 w 32"/>
                <a:gd name="T61" fmla="*/ 0 h 445"/>
                <a:gd name="T62" fmla="*/ 0 w 32"/>
                <a:gd name="T63" fmla="*/ 0 h 445"/>
                <a:gd name="T64" fmla="*/ 0 w 32"/>
                <a:gd name="T65" fmla="*/ 0 h 445"/>
                <a:gd name="T66" fmla="*/ 0 w 32"/>
                <a:gd name="T67" fmla="*/ 0 h 445"/>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32"/>
                <a:gd name="T103" fmla="*/ 0 h 445"/>
                <a:gd name="T104" fmla="*/ 32 w 32"/>
                <a:gd name="T105" fmla="*/ 445 h 445"/>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32" h="445">
                  <a:moveTo>
                    <a:pt x="32" y="445"/>
                  </a:moveTo>
                  <a:lnTo>
                    <a:pt x="20" y="445"/>
                  </a:lnTo>
                  <a:lnTo>
                    <a:pt x="18" y="418"/>
                  </a:lnTo>
                  <a:lnTo>
                    <a:pt x="15" y="390"/>
                  </a:lnTo>
                  <a:lnTo>
                    <a:pt x="13" y="362"/>
                  </a:lnTo>
                  <a:lnTo>
                    <a:pt x="11" y="335"/>
                  </a:lnTo>
                  <a:lnTo>
                    <a:pt x="10" y="307"/>
                  </a:lnTo>
                  <a:lnTo>
                    <a:pt x="7" y="278"/>
                  </a:lnTo>
                  <a:lnTo>
                    <a:pt x="5" y="251"/>
                  </a:lnTo>
                  <a:lnTo>
                    <a:pt x="4" y="222"/>
                  </a:lnTo>
                  <a:lnTo>
                    <a:pt x="2" y="194"/>
                  </a:lnTo>
                  <a:lnTo>
                    <a:pt x="0" y="167"/>
                  </a:lnTo>
                  <a:lnTo>
                    <a:pt x="0" y="138"/>
                  </a:lnTo>
                  <a:lnTo>
                    <a:pt x="0" y="110"/>
                  </a:lnTo>
                  <a:lnTo>
                    <a:pt x="0" y="83"/>
                  </a:lnTo>
                  <a:lnTo>
                    <a:pt x="2" y="55"/>
                  </a:lnTo>
                  <a:lnTo>
                    <a:pt x="3" y="27"/>
                  </a:lnTo>
                  <a:lnTo>
                    <a:pt x="5" y="0"/>
                  </a:lnTo>
                  <a:lnTo>
                    <a:pt x="7" y="27"/>
                  </a:lnTo>
                  <a:lnTo>
                    <a:pt x="10" y="55"/>
                  </a:lnTo>
                  <a:lnTo>
                    <a:pt x="12" y="83"/>
                  </a:lnTo>
                  <a:lnTo>
                    <a:pt x="14" y="110"/>
                  </a:lnTo>
                  <a:lnTo>
                    <a:pt x="15" y="138"/>
                  </a:lnTo>
                  <a:lnTo>
                    <a:pt x="18" y="166"/>
                  </a:lnTo>
                  <a:lnTo>
                    <a:pt x="19" y="193"/>
                  </a:lnTo>
                  <a:lnTo>
                    <a:pt x="20" y="221"/>
                  </a:lnTo>
                  <a:lnTo>
                    <a:pt x="22" y="250"/>
                  </a:lnTo>
                  <a:lnTo>
                    <a:pt x="23" y="277"/>
                  </a:lnTo>
                  <a:lnTo>
                    <a:pt x="25" y="305"/>
                  </a:lnTo>
                  <a:lnTo>
                    <a:pt x="26" y="334"/>
                  </a:lnTo>
                  <a:lnTo>
                    <a:pt x="27" y="361"/>
                  </a:lnTo>
                  <a:lnTo>
                    <a:pt x="28" y="389"/>
                  </a:lnTo>
                  <a:lnTo>
                    <a:pt x="30" y="418"/>
                  </a:lnTo>
                  <a:lnTo>
                    <a:pt x="32" y="445"/>
                  </a:ln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5768" name="Freeform 167">
              <a:extLst>
                <a:ext uri="{FF2B5EF4-FFF2-40B4-BE49-F238E27FC236}">
                  <a16:creationId xmlns:a16="http://schemas.microsoft.com/office/drawing/2014/main" id="{F664A5B5-15D9-09E4-D94B-1529D6D6DC13}"/>
                </a:ext>
              </a:extLst>
            </p:cNvPr>
            <p:cNvSpPr>
              <a:spLocks/>
            </p:cNvSpPr>
            <p:nvPr/>
          </p:nvSpPr>
          <p:spPr bwMode="auto">
            <a:xfrm>
              <a:off x="2749" y="4185"/>
              <a:ext cx="65" cy="84"/>
            </a:xfrm>
            <a:custGeom>
              <a:avLst/>
              <a:gdLst>
                <a:gd name="T0" fmla="*/ 0 w 160"/>
                <a:gd name="T1" fmla="*/ 0 h 277"/>
                <a:gd name="T2" fmla="*/ 0 w 160"/>
                <a:gd name="T3" fmla="*/ 0 h 277"/>
                <a:gd name="T4" fmla="*/ 0 w 160"/>
                <a:gd name="T5" fmla="*/ 0 h 277"/>
                <a:gd name="T6" fmla="*/ 0 w 160"/>
                <a:gd name="T7" fmla="*/ 0 h 277"/>
                <a:gd name="T8" fmla="*/ 0 w 160"/>
                <a:gd name="T9" fmla="*/ 0 h 277"/>
                <a:gd name="T10" fmla="*/ 0 w 160"/>
                <a:gd name="T11" fmla="*/ 0 h 277"/>
                <a:gd name="T12" fmla="*/ 0 w 160"/>
                <a:gd name="T13" fmla="*/ 0 h 277"/>
                <a:gd name="T14" fmla="*/ 0 w 160"/>
                <a:gd name="T15" fmla="*/ 0 h 277"/>
                <a:gd name="T16" fmla="*/ 0 w 160"/>
                <a:gd name="T17" fmla="*/ 0 h 277"/>
                <a:gd name="T18" fmla="*/ 0 w 160"/>
                <a:gd name="T19" fmla="*/ 0 h 277"/>
                <a:gd name="T20" fmla="*/ 0 w 160"/>
                <a:gd name="T21" fmla="*/ 0 h 277"/>
                <a:gd name="T22" fmla="*/ 0 w 160"/>
                <a:gd name="T23" fmla="*/ 0 h 277"/>
                <a:gd name="T24" fmla="*/ 0 w 160"/>
                <a:gd name="T25" fmla="*/ 0 h 277"/>
                <a:gd name="T26" fmla="*/ 0 w 160"/>
                <a:gd name="T27" fmla="*/ 0 h 277"/>
                <a:gd name="T28" fmla="*/ 0 w 160"/>
                <a:gd name="T29" fmla="*/ 0 h 277"/>
                <a:gd name="T30" fmla="*/ 0 w 160"/>
                <a:gd name="T31" fmla="*/ 0 h 277"/>
                <a:gd name="T32" fmla="*/ 0 w 160"/>
                <a:gd name="T33" fmla="*/ 0 h 277"/>
                <a:gd name="T34" fmla="*/ 0 w 160"/>
                <a:gd name="T35" fmla="*/ 0 h 277"/>
                <a:gd name="T36" fmla="*/ 0 w 160"/>
                <a:gd name="T37" fmla="*/ 0 h 277"/>
                <a:gd name="T38" fmla="*/ 0 w 160"/>
                <a:gd name="T39" fmla="*/ 0 h 277"/>
                <a:gd name="T40" fmla="*/ 0 w 160"/>
                <a:gd name="T41" fmla="*/ 0 h 277"/>
                <a:gd name="T42" fmla="*/ 0 w 160"/>
                <a:gd name="T43" fmla="*/ 0 h 277"/>
                <a:gd name="T44" fmla="*/ 0 w 160"/>
                <a:gd name="T45" fmla="*/ 0 h 277"/>
                <a:gd name="T46" fmla="*/ 0 w 160"/>
                <a:gd name="T47" fmla="*/ 0 h 277"/>
                <a:gd name="T48" fmla="*/ 0 w 160"/>
                <a:gd name="T49" fmla="*/ 0 h 277"/>
                <a:gd name="T50" fmla="*/ 0 w 160"/>
                <a:gd name="T51" fmla="*/ 0 h 277"/>
                <a:gd name="T52" fmla="*/ 0 w 160"/>
                <a:gd name="T53" fmla="*/ 0 h 277"/>
                <a:gd name="T54" fmla="*/ 0 w 160"/>
                <a:gd name="T55" fmla="*/ 0 h 277"/>
                <a:gd name="T56" fmla="*/ 0 w 160"/>
                <a:gd name="T57" fmla="*/ 0 h 277"/>
                <a:gd name="T58" fmla="*/ 0 w 160"/>
                <a:gd name="T59" fmla="*/ 0 h 277"/>
                <a:gd name="T60" fmla="*/ 0 w 160"/>
                <a:gd name="T61" fmla="*/ 0 h 277"/>
                <a:gd name="T62" fmla="*/ 0 w 160"/>
                <a:gd name="T63" fmla="*/ 0 h 277"/>
                <a:gd name="T64" fmla="*/ 0 w 160"/>
                <a:gd name="T65" fmla="*/ 0 h 277"/>
                <a:gd name="T66" fmla="*/ 0 w 160"/>
                <a:gd name="T67" fmla="*/ 0 h 277"/>
                <a:gd name="T68" fmla="*/ 0 w 160"/>
                <a:gd name="T69" fmla="*/ 0 h 277"/>
                <a:gd name="T70" fmla="*/ 0 w 160"/>
                <a:gd name="T71" fmla="*/ 0 h 277"/>
                <a:gd name="T72" fmla="*/ 0 w 160"/>
                <a:gd name="T73" fmla="*/ 0 h 277"/>
                <a:gd name="T74" fmla="*/ 0 w 160"/>
                <a:gd name="T75" fmla="*/ 0 h 277"/>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160"/>
                <a:gd name="T115" fmla="*/ 0 h 277"/>
                <a:gd name="T116" fmla="*/ 160 w 160"/>
                <a:gd name="T117" fmla="*/ 277 h 277"/>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160" h="277">
                  <a:moveTo>
                    <a:pt x="160" y="265"/>
                  </a:moveTo>
                  <a:lnTo>
                    <a:pt x="160" y="268"/>
                  </a:lnTo>
                  <a:lnTo>
                    <a:pt x="160" y="271"/>
                  </a:lnTo>
                  <a:lnTo>
                    <a:pt x="159" y="275"/>
                  </a:lnTo>
                  <a:lnTo>
                    <a:pt x="157" y="277"/>
                  </a:lnTo>
                  <a:lnTo>
                    <a:pt x="149" y="277"/>
                  </a:lnTo>
                  <a:lnTo>
                    <a:pt x="138" y="260"/>
                  </a:lnTo>
                  <a:lnTo>
                    <a:pt x="128" y="244"/>
                  </a:lnTo>
                  <a:lnTo>
                    <a:pt x="118" y="227"/>
                  </a:lnTo>
                  <a:lnTo>
                    <a:pt x="107" y="209"/>
                  </a:lnTo>
                  <a:lnTo>
                    <a:pt x="97" y="192"/>
                  </a:lnTo>
                  <a:lnTo>
                    <a:pt x="88" y="176"/>
                  </a:lnTo>
                  <a:lnTo>
                    <a:pt x="77" y="159"/>
                  </a:lnTo>
                  <a:lnTo>
                    <a:pt x="68" y="141"/>
                  </a:lnTo>
                  <a:lnTo>
                    <a:pt x="59" y="124"/>
                  </a:lnTo>
                  <a:lnTo>
                    <a:pt x="50" y="107"/>
                  </a:lnTo>
                  <a:lnTo>
                    <a:pt x="42" y="88"/>
                  </a:lnTo>
                  <a:lnTo>
                    <a:pt x="32" y="71"/>
                  </a:lnTo>
                  <a:lnTo>
                    <a:pt x="24" y="54"/>
                  </a:lnTo>
                  <a:lnTo>
                    <a:pt x="16" y="35"/>
                  </a:lnTo>
                  <a:lnTo>
                    <a:pt x="8" y="18"/>
                  </a:lnTo>
                  <a:lnTo>
                    <a:pt x="0" y="0"/>
                  </a:lnTo>
                  <a:lnTo>
                    <a:pt x="12" y="15"/>
                  </a:lnTo>
                  <a:lnTo>
                    <a:pt x="23" y="31"/>
                  </a:lnTo>
                  <a:lnTo>
                    <a:pt x="33" y="47"/>
                  </a:lnTo>
                  <a:lnTo>
                    <a:pt x="44" y="63"/>
                  </a:lnTo>
                  <a:lnTo>
                    <a:pt x="53" y="79"/>
                  </a:lnTo>
                  <a:lnTo>
                    <a:pt x="62" y="96"/>
                  </a:lnTo>
                  <a:lnTo>
                    <a:pt x="73" y="113"/>
                  </a:lnTo>
                  <a:lnTo>
                    <a:pt x="82" y="130"/>
                  </a:lnTo>
                  <a:lnTo>
                    <a:pt x="91" y="147"/>
                  </a:lnTo>
                  <a:lnTo>
                    <a:pt x="100" y="164"/>
                  </a:lnTo>
                  <a:lnTo>
                    <a:pt x="109" y="182"/>
                  </a:lnTo>
                  <a:lnTo>
                    <a:pt x="119" y="198"/>
                  </a:lnTo>
                  <a:lnTo>
                    <a:pt x="129" y="215"/>
                  </a:lnTo>
                  <a:lnTo>
                    <a:pt x="138" y="231"/>
                  </a:lnTo>
                  <a:lnTo>
                    <a:pt x="149" y="248"/>
                  </a:lnTo>
                  <a:lnTo>
                    <a:pt x="160" y="265"/>
                  </a:ln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5769" name="Freeform 168">
              <a:extLst>
                <a:ext uri="{FF2B5EF4-FFF2-40B4-BE49-F238E27FC236}">
                  <a16:creationId xmlns:a16="http://schemas.microsoft.com/office/drawing/2014/main" id="{658D6321-CDCE-9990-C8EB-97AA37DA554E}"/>
                </a:ext>
              </a:extLst>
            </p:cNvPr>
            <p:cNvSpPr>
              <a:spLocks/>
            </p:cNvSpPr>
            <p:nvPr/>
          </p:nvSpPr>
          <p:spPr bwMode="auto">
            <a:xfrm>
              <a:off x="2700" y="4187"/>
              <a:ext cx="12" cy="20"/>
            </a:xfrm>
            <a:custGeom>
              <a:avLst/>
              <a:gdLst>
                <a:gd name="T0" fmla="*/ 0 w 30"/>
                <a:gd name="T1" fmla="*/ 0 h 69"/>
                <a:gd name="T2" fmla="*/ 0 w 30"/>
                <a:gd name="T3" fmla="*/ 0 h 69"/>
                <a:gd name="T4" fmla="*/ 0 w 30"/>
                <a:gd name="T5" fmla="*/ 0 h 69"/>
                <a:gd name="T6" fmla="*/ 0 w 30"/>
                <a:gd name="T7" fmla="*/ 0 h 69"/>
                <a:gd name="T8" fmla="*/ 0 w 30"/>
                <a:gd name="T9" fmla="*/ 0 h 69"/>
                <a:gd name="T10" fmla="*/ 0 w 30"/>
                <a:gd name="T11" fmla="*/ 0 h 69"/>
                <a:gd name="T12" fmla="*/ 0 w 30"/>
                <a:gd name="T13" fmla="*/ 0 h 69"/>
                <a:gd name="T14" fmla="*/ 0 w 30"/>
                <a:gd name="T15" fmla="*/ 0 h 69"/>
                <a:gd name="T16" fmla="*/ 0 w 30"/>
                <a:gd name="T17" fmla="*/ 0 h 69"/>
                <a:gd name="T18" fmla="*/ 0 w 30"/>
                <a:gd name="T19" fmla="*/ 0 h 69"/>
                <a:gd name="T20" fmla="*/ 0 w 30"/>
                <a:gd name="T21" fmla="*/ 0 h 69"/>
                <a:gd name="T22" fmla="*/ 0 w 30"/>
                <a:gd name="T23" fmla="*/ 0 h 69"/>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30"/>
                <a:gd name="T37" fmla="*/ 0 h 69"/>
                <a:gd name="T38" fmla="*/ 30 w 30"/>
                <a:gd name="T39" fmla="*/ 69 h 69"/>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30" h="69">
                  <a:moveTo>
                    <a:pt x="30" y="50"/>
                  </a:moveTo>
                  <a:lnTo>
                    <a:pt x="30" y="69"/>
                  </a:lnTo>
                  <a:lnTo>
                    <a:pt x="19" y="69"/>
                  </a:lnTo>
                  <a:lnTo>
                    <a:pt x="0" y="0"/>
                  </a:lnTo>
                  <a:lnTo>
                    <a:pt x="6" y="4"/>
                  </a:lnTo>
                  <a:lnTo>
                    <a:pt x="12" y="8"/>
                  </a:lnTo>
                  <a:lnTo>
                    <a:pt x="18" y="14"/>
                  </a:lnTo>
                  <a:lnTo>
                    <a:pt x="21" y="21"/>
                  </a:lnTo>
                  <a:lnTo>
                    <a:pt x="24" y="28"/>
                  </a:lnTo>
                  <a:lnTo>
                    <a:pt x="28" y="35"/>
                  </a:lnTo>
                  <a:lnTo>
                    <a:pt x="29" y="43"/>
                  </a:lnTo>
                  <a:lnTo>
                    <a:pt x="30" y="50"/>
                  </a:ln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5770" name="Freeform 169">
              <a:extLst>
                <a:ext uri="{FF2B5EF4-FFF2-40B4-BE49-F238E27FC236}">
                  <a16:creationId xmlns:a16="http://schemas.microsoft.com/office/drawing/2014/main" id="{1EB9C350-8874-32CA-073F-49B1C1413BDB}"/>
                </a:ext>
              </a:extLst>
            </p:cNvPr>
            <p:cNvSpPr>
              <a:spLocks/>
            </p:cNvSpPr>
            <p:nvPr/>
          </p:nvSpPr>
          <p:spPr bwMode="auto">
            <a:xfrm>
              <a:off x="2805" y="4187"/>
              <a:ext cx="13" cy="13"/>
            </a:xfrm>
            <a:custGeom>
              <a:avLst/>
              <a:gdLst>
                <a:gd name="T0" fmla="*/ 0 w 31"/>
                <a:gd name="T1" fmla="*/ 0 h 44"/>
                <a:gd name="T2" fmla="*/ 0 w 31"/>
                <a:gd name="T3" fmla="*/ 0 h 44"/>
                <a:gd name="T4" fmla="*/ 0 w 31"/>
                <a:gd name="T5" fmla="*/ 0 h 44"/>
                <a:gd name="T6" fmla="*/ 0 w 31"/>
                <a:gd name="T7" fmla="*/ 0 h 44"/>
                <a:gd name="T8" fmla="*/ 0 w 31"/>
                <a:gd name="T9" fmla="*/ 0 h 44"/>
                <a:gd name="T10" fmla="*/ 0 w 31"/>
                <a:gd name="T11" fmla="*/ 0 h 44"/>
                <a:gd name="T12" fmla="*/ 0 w 31"/>
                <a:gd name="T13" fmla="*/ 0 h 44"/>
                <a:gd name="T14" fmla="*/ 0 w 31"/>
                <a:gd name="T15" fmla="*/ 0 h 44"/>
                <a:gd name="T16" fmla="*/ 0 w 31"/>
                <a:gd name="T17" fmla="*/ 0 h 44"/>
                <a:gd name="T18" fmla="*/ 0 w 31"/>
                <a:gd name="T19" fmla="*/ 0 h 44"/>
                <a:gd name="T20" fmla="*/ 0 w 31"/>
                <a:gd name="T21" fmla="*/ 0 h 44"/>
                <a:gd name="T22" fmla="*/ 0 w 31"/>
                <a:gd name="T23" fmla="*/ 0 h 44"/>
                <a:gd name="T24" fmla="*/ 0 w 31"/>
                <a:gd name="T25" fmla="*/ 0 h 44"/>
                <a:gd name="T26" fmla="*/ 0 w 31"/>
                <a:gd name="T27" fmla="*/ 0 h 44"/>
                <a:gd name="T28" fmla="*/ 0 w 31"/>
                <a:gd name="T29" fmla="*/ 0 h 44"/>
                <a:gd name="T30" fmla="*/ 0 w 31"/>
                <a:gd name="T31" fmla="*/ 0 h 44"/>
                <a:gd name="T32" fmla="*/ 0 w 31"/>
                <a:gd name="T33" fmla="*/ 0 h 4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1"/>
                <a:gd name="T52" fmla="*/ 0 h 44"/>
                <a:gd name="T53" fmla="*/ 31 w 31"/>
                <a:gd name="T54" fmla="*/ 44 h 44"/>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1" h="44">
                  <a:moveTo>
                    <a:pt x="31" y="44"/>
                  </a:moveTo>
                  <a:lnTo>
                    <a:pt x="25" y="39"/>
                  </a:lnTo>
                  <a:lnTo>
                    <a:pt x="22" y="35"/>
                  </a:lnTo>
                  <a:lnTo>
                    <a:pt x="17" y="29"/>
                  </a:lnTo>
                  <a:lnTo>
                    <a:pt x="14" y="23"/>
                  </a:lnTo>
                  <a:lnTo>
                    <a:pt x="10" y="19"/>
                  </a:lnTo>
                  <a:lnTo>
                    <a:pt x="7" y="12"/>
                  </a:lnTo>
                  <a:lnTo>
                    <a:pt x="4" y="6"/>
                  </a:lnTo>
                  <a:lnTo>
                    <a:pt x="0" y="0"/>
                  </a:lnTo>
                  <a:lnTo>
                    <a:pt x="5" y="6"/>
                  </a:lnTo>
                  <a:lnTo>
                    <a:pt x="9" y="12"/>
                  </a:lnTo>
                  <a:lnTo>
                    <a:pt x="14" y="17"/>
                  </a:lnTo>
                  <a:lnTo>
                    <a:pt x="17" y="23"/>
                  </a:lnTo>
                  <a:lnTo>
                    <a:pt x="21" y="29"/>
                  </a:lnTo>
                  <a:lnTo>
                    <a:pt x="24" y="34"/>
                  </a:lnTo>
                  <a:lnTo>
                    <a:pt x="28" y="39"/>
                  </a:lnTo>
                  <a:lnTo>
                    <a:pt x="31" y="44"/>
                  </a:ln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5771" name="Freeform 170">
              <a:extLst>
                <a:ext uri="{FF2B5EF4-FFF2-40B4-BE49-F238E27FC236}">
                  <a16:creationId xmlns:a16="http://schemas.microsoft.com/office/drawing/2014/main" id="{16F065B4-FF10-78FC-F6AE-B99189A50B35}"/>
                </a:ext>
              </a:extLst>
            </p:cNvPr>
            <p:cNvSpPr>
              <a:spLocks/>
            </p:cNvSpPr>
            <p:nvPr/>
          </p:nvSpPr>
          <p:spPr bwMode="auto">
            <a:xfrm>
              <a:off x="2636" y="4188"/>
              <a:ext cx="14" cy="43"/>
            </a:xfrm>
            <a:custGeom>
              <a:avLst/>
              <a:gdLst>
                <a:gd name="T0" fmla="*/ 0 w 33"/>
                <a:gd name="T1" fmla="*/ 0 h 141"/>
                <a:gd name="T2" fmla="*/ 0 w 33"/>
                <a:gd name="T3" fmla="*/ 0 h 141"/>
                <a:gd name="T4" fmla="*/ 0 w 33"/>
                <a:gd name="T5" fmla="*/ 0 h 141"/>
                <a:gd name="T6" fmla="*/ 0 w 33"/>
                <a:gd name="T7" fmla="*/ 0 h 141"/>
                <a:gd name="T8" fmla="*/ 0 w 33"/>
                <a:gd name="T9" fmla="*/ 0 h 141"/>
                <a:gd name="T10" fmla="*/ 0 w 33"/>
                <a:gd name="T11" fmla="*/ 0 h 141"/>
                <a:gd name="T12" fmla="*/ 0 w 33"/>
                <a:gd name="T13" fmla="*/ 0 h 141"/>
                <a:gd name="T14" fmla="*/ 0 w 33"/>
                <a:gd name="T15" fmla="*/ 0 h 141"/>
                <a:gd name="T16" fmla="*/ 0 w 33"/>
                <a:gd name="T17" fmla="*/ 0 h 141"/>
                <a:gd name="T18" fmla="*/ 0 w 33"/>
                <a:gd name="T19" fmla="*/ 0 h 141"/>
                <a:gd name="T20" fmla="*/ 0 w 33"/>
                <a:gd name="T21" fmla="*/ 0 h 141"/>
                <a:gd name="T22" fmla="*/ 0 w 33"/>
                <a:gd name="T23" fmla="*/ 0 h 141"/>
                <a:gd name="T24" fmla="*/ 0 w 33"/>
                <a:gd name="T25" fmla="*/ 0 h 141"/>
                <a:gd name="T26" fmla="*/ 0 w 33"/>
                <a:gd name="T27" fmla="*/ 0 h 141"/>
                <a:gd name="T28" fmla="*/ 0 w 33"/>
                <a:gd name="T29" fmla="*/ 0 h 141"/>
                <a:gd name="T30" fmla="*/ 0 w 33"/>
                <a:gd name="T31" fmla="*/ 0 h 141"/>
                <a:gd name="T32" fmla="*/ 0 w 33"/>
                <a:gd name="T33" fmla="*/ 0 h 141"/>
                <a:gd name="T34" fmla="*/ 0 w 33"/>
                <a:gd name="T35" fmla="*/ 0 h 141"/>
                <a:gd name="T36" fmla="*/ 0 w 33"/>
                <a:gd name="T37" fmla="*/ 0 h 141"/>
                <a:gd name="T38" fmla="*/ 0 w 33"/>
                <a:gd name="T39" fmla="*/ 0 h 141"/>
                <a:gd name="T40" fmla="*/ 0 w 33"/>
                <a:gd name="T41" fmla="*/ 0 h 141"/>
                <a:gd name="T42" fmla="*/ 0 w 33"/>
                <a:gd name="T43" fmla="*/ 0 h 141"/>
                <a:gd name="T44" fmla="*/ 0 w 33"/>
                <a:gd name="T45" fmla="*/ 0 h 141"/>
                <a:gd name="T46" fmla="*/ 0 w 33"/>
                <a:gd name="T47" fmla="*/ 0 h 141"/>
                <a:gd name="T48" fmla="*/ 0 w 33"/>
                <a:gd name="T49" fmla="*/ 0 h 141"/>
                <a:gd name="T50" fmla="*/ 0 w 33"/>
                <a:gd name="T51" fmla="*/ 0 h 141"/>
                <a:gd name="T52" fmla="*/ 0 w 33"/>
                <a:gd name="T53" fmla="*/ 0 h 141"/>
                <a:gd name="T54" fmla="*/ 0 w 33"/>
                <a:gd name="T55" fmla="*/ 0 h 141"/>
                <a:gd name="T56" fmla="*/ 0 w 33"/>
                <a:gd name="T57" fmla="*/ 0 h 141"/>
                <a:gd name="T58" fmla="*/ 0 w 33"/>
                <a:gd name="T59" fmla="*/ 0 h 141"/>
                <a:gd name="T60" fmla="*/ 0 w 33"/>
                <a:gd name="T61" fmla="*/ 0 h 141"/>
                <a:gd name="T62" fmla="*/ 0 w 33"/>
                <a:gd name="T63" fmla="*/ 0 h 141"/>
                <a:gd name="T64" fmla="*/ 0 w 33"/>
                <a:gd name="T65" fmla="*/ 0 h 141"/>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33"/>
                <a:gd name="T100" fmla="*/ 0 h 141"/>
                <a:gd name="T101" fmla="*/ 33 w 33"/>
                <a:gd name="T102" fmla="*/ 141 h 141"/>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33" h="141">
                  <a:moveTo>
                    <a:pt x="21" y="39"/>
                  </a:moveTo>
                  <a:lnTo>
                    <a:pt x="21" y="52"/>
                  </a:lnTo>
                  <a:lnTo>
                    <a:pt x="23" y="64"/>
                  </a:lnTo>
                  <a:lnTo>
                    <a:pt x="25" y="77"/>
                  </a:lnTo>
                  <a:lnTo>
                    <a:pt x="29" y="90"/>
                  </a:lnTo>
                  <a:lnTo>
                    <a:pt x="31" y="103"/>
                  </a:lnTo>
                  <a:lnTo>
                    <a:pt x="33" y="116"/>
                  </a:lnTo>
                  <a:lnTo>
                    <a:pt x="33" y="129"/>
                  </a:lnTo>
                  <a:lnTo>
                    <a:pt x="32" y="141"/>
                  </a:lnTo>
                  <a:lnTo>
                    <a:pt x="25" y="137"/>
                  </a:lnTo>
                  <a:lnTo>
                    <a:pt x="21" y="131"/>
                  </a:lnTo>
                  <a:lnTo>
                    <a:pt x="16" y="124"/>
                  </a:lnTo>
                  <a:lnTo>
                    <a:pt x="14" y="116"/>
                  </a:lnTo>
                  <a:lnTo>
                    <a:pt x="11" y="107"/>
                  </a:lnTo>
                  <a:lnTo>
                    <a:pt x="9" y="98"/>
                  </a:lnTo>
                  <a:lnTo>
                    <a:pt x="8" y="88"/>
                  </a:lnTo>
                  <a:lnTo>
                    <a:pt x="6" y="80"/>
                  </a:lnTo>
                  <a:lnTo>
                    <a:pt x="7" y="71"/>
                  </a:lnTo>
                  <a:lnTo>
                    <a:pt x="7" y="61"/>
                  </a:lnTo>
                  <a:lnTo>
                    <a:pt x="6" y="50"/>
                  </a:lnTo>
                  <a:lnTo>
                    <a:pt x="3" y="40"/>
                  </a:lnTo>
                  <a:lnTo>
                    <a:pt x="2" y="30"/>
                  </a:lnTo>
                  <a:lnTo>
                    <a:pt x="1" y="19"/>
                  </a:lnTo>
                  <a:lnTo>
                    <a:pt x="0" y="9"/>
                  </a:lnTo>
                  <a:lnTo>
                    <a:pt x="1" y="0"/>
                  </a:lnTo>
                  <a:lnTo>
                    <a:pt x="7" y="1"/>
                  </a:lnTo>
                  <a:lnTo>
                    <a:pt x="11" y="4"/>
                  </a:lnTo>
                  <a:lnTo>
                    <a:pt x="14" y="9"/>
                  </a:lnTo>
                  <a:lnTo>
                    <a:pt x="16" y="15"/>
                  </a:lnTo>
                  <a:lnTo>
                    <a:pt x="16" y="20"/>
                  </a:lnTo>
                  <a:lnTo>
                    <a:pt x="17" y="27"/>
                  </a:lnTo>
                  <a:lnTo>
                    <a:pt x="18" y="33"/>
                  </a:lnTo>
                  <a:lnTo>
                    <a:pt x="21" y="39"/>
                  </a:ln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5772" name="Freeform 171">
              <a:extLst>
                <a:ext uri="{FF2B5EF4-FFF2-40B4-BE49-F238E27FC236}">
                  <a16:creationId xmlns:a16="http://schemas.microsoft.com/office/drawing/2014/main" id="{C08928BB-1150-D2B2-7D7A-D5504EC9129A}"/>
                </a:ext>
              </a:extLst>
            </p:cNvPr>
            <p:cNvSpPr>
              <a:spLocks/>
            </p:cNvSpPr>
            <p:nvPr/>
          </p:nvSpPr>
          <p:spPr bwMode="auto">
            <a:xfrm>
              <a:off x="2419" y="4190"/>
              <a:ext cx="47" cy="25"/>
            </a:xfrm>
            <a:custGeom>
              <a:avLst/>
              <a:gdLst>
                <a:gd name="T0" fmla="*/ 0 w 115"/>
                <a:gd name="T1" fmla="*/ 0 h 85"/>
                <a:gd name="T2" fmla="*/ 0 w 115"/>
                <a:gd name="T3" fmla="*/ 0 h 85"/>
                <a:gd name="T4" fmla="*/ 0 w 115"/>
                <a:gd name="T5" fmla="*/ 0 h 85"/>
                <a:gd name="T6" fmla="*/ 0 w 115"/>
                <a:gd name="T7" fmla="*/ 0 h 85"/>
                <a:gd name="T8" fmla="*/ 0 w 115"/>
                <a:gd name="T9" fmla="*/ 0 h 85"/>
                <a:gd name="T10" fmla="*/ 0 w 115"/>
                <a:gd name="T11" fmla="*/ 0 h 85"/>
                <a:gd name="T12" fmla="*/ 0 w 115"/>
                <a:gd name="T13" fmla="*/ 0 h 85"/>
                <a:gd name="T14" fmla="*/ 0 w 115"/>
                <a:gd name="T15" fmla="*/ 0 h 85"/>
                <a:gd name="T16" fmla="*/ 0 w 115"/>
                <a:gd name="T17" fmla="*/ 0 h 85"/>
                <a:gd name="T18" fmla="*/ 0 w 115"/>
                <a:gd name="T19" fmla="*/ 0 h 85"/>
                <a:gd name="T20" fmla="*/ 0 w 115"/>
                <a:gd name="T21" fmla="*/ 0 h 85"/>
                <a:gd name="T22" fmla="*/ 0 w 115"/>
                <a:gd name="T23" fmla="*/ 0 h 85"/>
                <a:gd name="T24" fmla="*/ 0 w 115"/>
                <a:gd name="T25" fmla="*/ 0 h 85"/>
                <a:gd name="T26" fmla="*/ 0 w 115"/>
                <a:gd name="T27" fmla="*/ 0 h 85"/>
                <a:gd name="T28" fmla="*/ 0 w 115"/>
                <a:gd name="T29" fmla="*/ 0 h 85"/>
                <a:gd name="T30" fmla="*/ 0 w 115"/>
                <a:gd name="T31" fmla="*/ 0 h 85"/>
                <a:gd name="T32" fmla="*/ 0 w 115"/>
                <a:gd name="T33" fmla="*/ 0 h 8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15"/>
                <a:gd name="T52" fmla="*/ 0 h 85"/>
                <a:gd name="T53" fmla="*/ 115 w 115"/>
                <a:gd name="T54" fmla="*/ 85 h 85"/>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15" h="85">
                  <a:moveTo>
                    <a:pt x="115" y="0"/>
                  </a:moveTo>
                  <a:lnTo>
                    <a:pt x="102" y="12"/>
                  </a:lnTo>
                  <a:lnTo>
                    <a:pt x="89" y="26"/>
                  </a:lnTo>
                  <a:lnTo>
                    <a:pt x="75" y="41"/>
                  </a:lnTo>
                  <a:lnTo>
                    <a:pt x="60" y="54"/>
                  </a:lnTo>
                  <a:lnTo>
                    <a:pt x="45" y="66"/>
                  </a:lnTo>
                  <a:lnTo>
                    <a:pt x="30" y="76"/>
                  </a:lnTo>
                  <a:lnTo>
                    <a:pt x="15" y="83"/>
                  </a:lnTo>
                  <a:lnTo>
                    <a:pt x="0" y="85"/>
                  </a:lnTo>
                  <a:lnTo>
                    <a:pt x="14" y="75"/>
                  </a:lnTo>
                  <a:lnTo>
                    <a:pt x="28" y="63"/>
                  </a:lnTo>
                  <a:lnTo>
                    <a:pt x="41" y="51"/>
                  </a:lnTo>
                  <a:lnTo>
                    <a:pt x="55" y="40"/>
                  </a:lnTo>
                  <a:lnTo>
                    <a:pt x="69" y="28"/>
                  </a:lnTo>
                  <a:lnTo>
                    <a:pt x="84" y="18"/>
                  </a:lnTo>
                  <a:lnTo>
                    <a:pt x="99" y="8"/>
                  </a:lnTo>
                  <a:lnTo>
                    <a:pt x="115" y="0"/>
                  </a:ln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5773" name="Freeform 172">
              <a:extLst>
                <a:ext uri="{FF2B5EF4-FFF2-40B4-BE49-F238E27FC236}">
                  <a16:creationId xmlns:a16="http://schemas.microsoft.com/office/drawing/2014/main" id="{6948E959-8B9A-DD87-5B9C-AB62846C7ECD}"/>
                </a:ext>
              </a:extLst>
            </p:cNvPr>
            <p:cNvSpPr>
              <a:spLocks/>
            </p:cNvSpPr>
            <p:nvPr/>
          </p:nvSpPr>
          <p:spPr bwMode="auto">
            <a:xfrm>
              <a:off x="2455" y="4191"/>
              <a:ext cx="27" cy="20"/>
            </a:xfrm>
            <a:custGeom>
              <a:avLst/>
              <a:gdLst>
                <a:gd name="T0" fmla="*/ 0 w 70"/>
                <a:gd name="T1" fmla="*/ 0 h 66"/>
                <a:gd name="T2" fmla="*/ 0 w 70"/>
                <a:gd name="T3" fmla="*/ 0 h 66"/>
                <a:gd name="T4" fmla="*/ 0 w 70"/>
                <a:gd name="T5" fmla="*/ 0 h 66"/>
                <a:gd name="T6" fmla="*/ 0 w 70"/>
                <a:gd name="T7" fmla="*/ 0 h 66"/>
                <a:gd name="T8" fmla="*/ 0 w 70"/>
                <a:gd name="T9" fmla="*/ 0 h 66"/>
                <a:gd name="T10" fmla="*/ 0 w 70"/>
                <a:gd name="T11" fmla="*/ 0 h 66"/>
                <a:gd name="T12" fmla="*/ 0 w 70"/>
                <a:gd name="T13" fmla="*/ 0 h 66"/>
                <a:gd name="T14" fmla="*/ 0 w 70"/>
                <a:gd name="T15" fmla="*/ 0 h 66"/>
                <a:gd name="T16" fmla="*/ 0 w 70"/>
                <a:gd name="T17" fmla="*/ 0 h 66"/>
                <a:gd name="T18" fmla="*/ 0 w 70"/>
                <a:gd name="T19" fmla="*/ 0 h 66"/>
                <a:gd name="T20" fmla="*/ 0 w 70"/>
                <a:gd name="T21" fmla="*/ 0 h 66"/>
                <a:gd name="T22" fmla="*/ 0 w 70"/>
                <a:gd name="T23" fmla="*/ 0 h 66"/>
                <a:gd name="T24" fmla="*/ 0 w 70"/>
                <a:gd name="T25" fmla="*/ 0 h 66"/>
                <a:gd name="T26" fmla="*/ 0 w 70"/>
                <a:gd name="T27" fmla="*/ 0 h 6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70"/>
                <a:gd name="T43" fmla="*/ 0 h 66"/>
                <a:gd name="T44" fmla="*/ 70 w 70"/>
                <a:gd name="T45" fmla="*/ 66 h 6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70" h="66">
                  <a:moveTo>
                    <a:pt x="70" y="4"/>
                  </a:moveTo>
                  <a:lnTo>
                    <a:pt x="0" y="66"/>
                  </a:lnTo>
                  <a:lnTo>
                    <a:pt x="0" y="58"/>
                  </a:lnTo>
                  <a:lnTo>
                    <a:pt x="4" y="49"/>
                  </a:lnTo>
                  <a:lnTo>
                    <a:pt x="11" y="41"/>
                  </a:lnTo>
                  <a:lnTo>
                    <a:pt x="20" y="31"/>
                  </a:lnTo>
                  <a:lnTo>
                    <a:pt x="30" y="23"/>
                  </a:lnTo>
                  <a:lnTo>
                    <a:pt x="42" y="15"/>
                  </a:lnTo>
                  <a:lnTo>
                    <a:pt x="52" y="7"/>
                  </a:lnTo>
                  <a:lnTo>
                    <a:pt x="62" y="0"/>
                  </a:lnTo>
                  <a:lnTo>
                    <a:pt x="65" y="0"/>
                  </a:lnTo>
                  <a:lnTo>
                    <a:pt x="66" y="1"/>
                  </a:lnTo>
                  <a:lnTo>
                    <a:pt x="68" y="3"/>
                  </a:lnTo>
                  <a:lnTo>
                    <a:pt x="70" y="4"/>
                  </a:ln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5774" name="Freeform 173">
              <a:extLst>
                <a:ext uri="{FF2B5EF4-FFF2-40B4-BE49-F238E27FC236}">
                  <a16:creationId xmlns:a16="http://schemas.microsoft.com/office/drawing/2014/main" id="{1BA8EE8F-5163-4BB8-C0B6-29F2AF663A6C}"/>
                </a:ext>
              </a:extLst>
            </p:cNvPr>
            <p:cNvSpPr>
              <a:spLocks/>
            </p:cNvSpPr>
            <p:nvPr/>
          </p:nvSpPr>
          <p:spPr bwMode="auto">
            <a:xfrm>
              <a:off x="2623" y="4191"/>
              <a:ext cx="17" cy="70"/>
            </a:xfrm>
            <a:custGeom>
              <a:avLst/>
              <a:gdLst>
                <a:gd name="T0" fmla="*/ 0 w 42"/>
                <a:gd name="T1" fmla="*/ 0 h 231"/>
                <a:gd name="T2" fmla="*/ 0 w 42"/>
                <a:gd name="T3" fmla="*/ 0 h 231"/>
                <a:gd name="T4" fmla="*/ 0 w 42"/>
                <a:gd name="T5" fmla="*/ 0 h 231"/>
                <a:gd name="T6" fmla="*/ 0 w 42"/>
                <a:gd name="T7" fmla="*/ 0 h 231"/>
                <a:gd name="T8" fmla="*/ 0 w 42"/>
                <a:gd name="T9" fmla="*/ 0 h 231"/>
                <a:gd name="T10" fmla="*/ 0 w 42"/>
                <a:gd name="T11" fmla="*/ 0 h 231"/>
                <a:gd name="T12" fmla="*/ 0 w 42"/>
                <a:gd name="T13" fmla="*/ 0 h 231"/>
                <a:gd name="T14" fmla="*/ 0 w 42"/>
                <a:gd name="T15" fmla="*/ 0 h 231"/>
                <a:gd name="T16" fmla="*/ 0 w 42"/>
                <a:gd name="T17" fmla="*/ 0 h 231"/>
                <a:gd name="T18" fmla="*/ 0 w 42"/>
                <a:gd name="T19" fmla="*/ 0 h 231"/>
                <a:gd name="T20" fmla="*/ 0 w 42"/>
                <a:gd name="T21" fmla="*/ 0 h 231"/>
                <a:gd name="T22" fmla="*/ 0 w 42"/>
                <a:gd name="T23" fmla="*/ 0 h 231"/>
                <a:gd name="T24" fmla="*/ 0 w 42"/>
                <a:gd name="T25" fmla="*/ 0 h 231"/>
                <a:gd name="T26" fmla="*/ 0 w 42"/>
                <a:gd name="T27" fmla="*/ 0 h 231"/>
                <a:gd name="T28" fmla="*/ 0 w 42"/>
                <a:gd name="T29" fmla="*/ 0 h 231"/>
                <a:gd name="T30" fmla="*/ 0 w 42"/>
                <a:gd name="T31" fmla="*/ 0 h 231"/>
                <a:gd name="T32" fmla="*/ 0 w 42"/>
                <a:gd name="T33" fmla="*/ 0 h 231"/>
                <a:gd name="T34" fmla="*/ 0 w 42"/>
                <a:gd name="T35" fmla="*/ 0 h 231"/>
                <a:gd name="T36" fmla="*/ 0 w 42"/>
                <a:gd name="T37" fmla="*/ 0 h 231"/>
                <a:gd name="T38" fmla="*/ 0 w 42"/>
                <a:gd name="T39" fmla="*/ 0 h 231"/>
                <a:gd name="T40" fmla="*/ 0 w 42"/>
                <a:gd name="T41" fmla="*/ 0 h 231"/>
                <a:gd name="T42" fmla="*/ 0 w 42"/>
                <a:gd name="T43" fmla="*/ 0 h 231"/>
                <a:gd name="T44" fmla="*/ 0 w 42"/>
                <a:gd name="T45" fmla="*/ 0 h 231"/>
                <a:gd name="T46" fmla="*/ 0 w 42"/>
                <a:gd name="T47" fmla="*/ 0 h 231"/>
                <a:gd name="T48" fmla="*/ 0 w 42"/>
                <a:gd name="T49" fmla="*/ 0 h 231"/>
                <a:gd name="T50" fmla="*/ 0 w 42"/>
                <a:gd name="T51" fmla="*/ 0 h 231"/>
                <a:gd name="T52" fmla="*/ 0 w 42"/>
                <a:gd name="T53" fmla="*/ 0 h 231"/>
                <a:gd name="T54" fmla="*/ 0 w 42"/>
                <a:gd name="T55" fmla="*/ 0 h 231"/>
                <a:gd name="T56" fmla="*/ 0 w 42"/>
                <a:gd name="T57" fmla="*/ 0 h 231"/>
                <a:gd name="T58" fmla="*/ 0 w 42"/>
                <a:gd name="T59" fmla="*/ 0 h 231"/>
                <a:gd name="T60" fmla="*/ 0 w 42"/>
                <a:gd name="T61" fmla="*/ 0 h 231"/>
                <a:gd name="T62" fmla="*/ 0 w 42"/>
                <a:gd name="T63" fmla="*/ 0 h 231"/>
                <a:gd name="T64" fmla="*/ 0 w 42"/>
                <a:gd name="T65" fmla="*/ 0 h 231"/>
                <a:gd name="T66" fmla="*/ 0 w 42"/>
                <a:gd name="T67" fmla="*/ 0 h 231"/>
                <a:gd name="T68" fmla="*/ 0 w 42"/>
                <a:gd name="T69" fmla="*/ 0 h 231"/>
                <a:gd name="T70" fmla="*/ 0 w 42"/>
                <a:gd name="T71" fmla="*/ 0 h 231"/>
                <a:gd name="T72" fmla="*/ 0 w 42"/>
                <a:gd name="T73" fmla="*/ 0 h 231"/>
                <a:gd name="T74" fmla="*/ 0 w 42"/>
                <a:gd name="T75" fmla="*/ 0 h 231"/>
                <a:gd name="T76" fmla="*/ 0 w 42"/>
                <a:gd name="T77" fmla="*/ 0 h 231"/>
                <a:gd name="T78" fmla="*/ 0 w 42"/>
                <a:gd name="T79" fmla="*/ 0 h 231"/>
                <a:gd name="T80" fmla="*/ 0 w 42"/>
                <a:gd name="T81" fmla="*/ 0 h 231"/>
                <a:gd name="T82" fmla="*/ 0 w 42"/>
                <a:gd name="T83" fmla="*/ 0 h 231"/>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42"/>
                <a:gd name="T127" fmla="*/ 0 h 231"/>
                <a:gd name="T128" fmla="*/ 42 w 42"/>
                <a:gd name="T129" fmla="*/ 231 h 231"/>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42" h="231">
                  <a:moveTo>
                    <a:pt x="8" y="8"/>
                  </a:moveTo>
                  <a:lnTo>
                    <a:pt x="10" y="22"/>
                  </a:lnTo>
                  <a:lnTo>
                    <a:pt x="12" y="36"/>
                  </a:lnTo>
                  <a:lnTo>
                    <a:pt x="14" y="50"/>
                  </a:lnTo>
                  <a:lnTo>
                    <a:pt x="17" y="65"/>
                  </a:lnTo>
                  <a:lnTo>
                    <a:pt x="19" y="79"/>
                  </a:lnTo>
                  <a:lnTo>
                    <a:pt x="21" y="92"/>
                  </a:lnTo>
                  <a:lnTo>
                    <a:pt x="24" y="107"/>
                  </a:lnTo>
                  <a:lnTo>
                    <a:pt x="25" y="121"/>
                  </a:lnTo>
                  <a:lnTo>
                    <a:pt x="27" y="135"/>
                  </a:lnTo>
                  <a:lnTo>
                    <a:pt x="29" y="149"/>
                  </a:lnTo>
                  <a:lnTo>
                    <a:pt x="32" y="164"/>
                  </a:lnTo>
                  <a:lnTo>
                    <a:pt x="34" y="178"/>
                  </a:lnTo>
                  <a:lnTo>
                    <a:pt x="35" y="190"/>
                  </a:lnTo>
                  <a:lnTo>
                    <a:pt x="38" y="204"/>
                  </a:lnTo>
                  <a:lnTo>
                    <a:pt x="40" y="218"/>
                  </a:lnTo>
                  <a:lnTo>
                    <a:pt x="42" y="231"/>
                  </a:lnTo>
                  <a:lnTo>
                    <a:pt x="36" y="228"/>
                  </a:lnTo>
                  <a:lnTo>
                    <a:pt x="33" y="224"/>
                  </a:lnTo>
                  <a:lnTo>
                    <a:pt x="31" y="218"/>
                  </a:lnTo>
                  <a:lnTo>
                    <a:pt x="28" y="212"/>
                  </a:lnTo>
                  <a:lnTo>
                    <a:pt x="26" y="205"/>
                  </a:lnTo>
                  <a:lnTo>
                    <a:pt x="25" y="198"/>
                  </a:lnTo>
                  <a:lnTo>
                    <a:pt x="23" y="191"/>
                  </a:lnTo>
                  <a:lnTo>
                    <a:pt x="20" y="185"/>
                  </a:lnTo>
                  <a:lnTo>
                    <a:pt x="19" y="172"/>
                  </a:lnTo>
                  <a:lnTo>
                    <a:pt x="18" y="159"/>
                  </a:lnTo>
                  <a:lnTo>
                    <a:pt x="17" y="148"/>
                  </a:lnTo>
                  <a:lnTo>
                    <a:pt x="14" y="136"/>
                  </a:lnTo>
                  <a:lnTo>
                    <a:pt x="12" y="125"/>
                  </a:lnTo>
                  <a:lnTo>
                    <a:pt x="10" y="113"/>
                  </a:lnTo>
                  <a:lnTo>
                    <a:pt x="9" y="103"/>
                  </a:lnTo>
                  <a:lnTo>
                    <a:pt x="6" y="91"/>
                  </a:lnTo>
                  <a:lnTo>
                    <a:pt x="4" y="81"/>
                  </a:lnTo>
                  <a:lnTo>
                    <a:pt x="3" y="69"/>
                  </a:lnTo>
                  <a:lnTo>
                    <a:pt x="1" y="59"/>
                  </a:lnTo>
                  <a:lnTo>
                    <a:pt x="0" y="47"/>
                  </a:lnTo>
                  <a:lnTo>
                    <a:pt x="0" y="36"/>
                  </a:lnTo>
                  <a:lnTo>
                    <a:pt x="0" y="24"/>
                  </a:lnTo>
                  <a:lnTo>
                    <a:pt x="0" y="13"/>
                  </a:lnTo>
                  <a:lnTo>
                    <a:pt x="1" y="0"/>
                  </a:lnTo>
                  <a:lnTo>
                    <a:pt x="8" y="8"/>
                  </a:ln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5775" name="Freeform 174">
              <a:extLst>
                <a:ext uri="{FF2B5EF4-FFF2-40B4-BE49-F238E27FC236}">
                  <a16:creationId xmlns:a16="http://schemas.microsoft.com/office/drawing/2014/main" id="{75AC894D-8E43-9977-7CEB-8166604ACF07}"/>
                </a:ext>
              </a:extLst>
            </p:cNvPr>
            <p:cNvSpPr>
              <a:spLocks/>
            </p:cNvSpPr>
            <p:nvPr/>
          </p:nvSpPr>
          <p:spPr bwMode="auto">
            <a:xfrm>
              <a:off x="2673" y="4191"/>
              <a:ext cx="41" cy="80"/>
            </a:xfrm>
            <a:custGeom>
              <a:avLst/>
              <a:gdLst>
                <a:gd name="T0" fmla="*/ 0 w 99"/>
                <a:gd name="T1" fmla="*/ 0 h 264"/>
                <a:gd name="T2" fmla="*/ 0 w 99"/>
                <a:gd name="T3" fmla="*/ 0 h 264"/>
                <a:gd name="T4" fmla="*/ 0 w 99"/>
                <a:gd name="T5" fmla="*/ 0 h 264"/>
                <a:gd name="T6" fmla="*/ 0 w 99"/>
                <a:gd name="T7" fmla="*/ 0 h 264"/>
                <a:gd name="T8" fmla="*/ 0 w 99"/>
                <a:gd name="T9" fmla="*/ 0 h 264"/>
                <a:gd name="T10" fmla="*/ 0 w 99"/>
                <a:gd name="T11" fmla="*/ 0 h 264"/>
                <a:gd name="T12" fmla="*/ 0 w 99"/>
                <a:gd name="T13" fmla="*/ 0 h 264"/>
                <a:gd name="T14" fmla="*/ 0 w 99"/>
                <a:gd name="T15" fmla="*/ 0 h 264"/>
                <a:gd name="T16" fmla="*/ 0 w 99"/>
                <a:gd name="T17" fmla="*/ 0 h 264"/>
                <a:gd name="T18" fmla="*/ 0 w 99"/>
                <a:gd name="T19" fmla="*/ 0 h 264"/>
                <a:gd name="T20" fmla="*/ 0 w 99"/>
                <a:gd name="T21" fmla="*/ 0 h 264"/>
                <a:gd name="T22" fmla="*/ 0 w 99"/>
                <a:gd name="T23" fmla="*/ 0 h 264"/>
                <a:gd name="T24" fmla="*/ 0 w 99"/>
                <a:gd name="T25" fmla="*/ 0 h 264"/>
                <a:gd name="T26" fmla="*/ 0 w 99"/>
                <a:gd name="T27" fmla="*/ 0 h 264"/>
                <a:gd name="T28" fmla="*/ 0 w 99"/>
                <a:gd name="T29" fmla="*/ 0 h 264"/>
                <a:gd name="T30" fmla="*/ 0 w 99"/>
                <a:gd name="T31" fmla="*/ 0 h 264"/>
                <a:gd name="T32" fmla="*/ 0 w 99"/>
                <a:gd name="T33" fmla="*/ 0 h 264"/>
                <a:gd name="T34" fmla="*/ 0 w 99"/>
                <a:gd name="T35" fmla="*/ 0 h 264"/>
                <a:gd name="T36" fmla="*/ 0 w 99"/>
                <a:gd name="T37" fmla="*/ 0 h 264"/>
                <a:gd name="T38" fmla="*/ 0 w 99"/>
                <a:gd name="T39" fmla="*/ 0 h 264"/>
                <a:gd name="T40" fmla="*/ 0 w 99"/>
                <a:gd name="T41" fmla="*/ 0 h 264"/>
                <a:gd name="T42" fmla="*/ 0 w 99"/>
                <a:gd name="T43" fmla="*/ 0 h 264"/>
                <a:gd name="T44" fmla="*/ 0 w 99"/>
                <a:gd name="T45" fmla="*/ 0 h 264"/>
                <a:gd name="T46" fmla="*/ 0 w 99"/>
                <a:gd name="T47" fmla="*/ 0 h 264"/>
                <a:gd name="T48" fmla="*/ 0 w 99"/>
                <a:gd name="T49" fmla="*/ 0 h 264"/>
                <a:gd name="T50" fmla="*/ 0 w 99"/>
                <a:gd name="T51" fmla="*/ 0 h 264"/>
                <a:gd name="T52" fmla="*/ 0 w 99"/>
                <a:gd name="T53" fmla="*/ 0 h 264"/>
                <a:gd name="T54" fmla="*/ 0 w 99"/>
                <a:gd name="T55" fmla="*/ 0 h 264"/>
                <a:gd name="T56" fmla="*/ 0 w 99"/>
                <a:gd name="T57" fmla="*/ 0 h 264"/>
                <a:gd name="T58" fmla="*/ 0 w 99"/>
                <a:gd name="T59" fmla="*/ 0 h 264"/>
                <a:gd name="T60" fmla="*/ 0 w 99"/>
                <a:gd name="T61" fmla="*/ 0 h 264"/>
                <a:gd name="T62" fmla="*/ 0 w 99"/>
                <a:gd name="T63" fmla="*/ 0 h 264"/>
                <a:gd name="T64" fmla="*/ 0 w 99"/>
                <a:gd name="T65" fmla="*/ 0 h 264"/>
                <a:gd name="T66" fmla="*/ 0 w 99"/>
                <a:gd name="T67" fmla="*/ 0 h 264"/>
                <a:gd name="T68" fmla="*/ 0 w 99"/>
                <a:gd name="T69" fmla="*/ 0 h 264"/>
                <a:gd name="T70" fmla="*/ 0 w 99"/>
                <a:gd name="T71" fmla="*/ 0 h 264"/>
                <a:gd name="T72" fmla="*/ 0 w 99"/>
                <a:gd name="T73" fmla="*/ 0 h 264"/>
                <a:gd name="T74" fmla="*/ 0 w 99"/>
                <a:gd name="T75" fmla="*/ 0 h 264"/>
                <a:gd name="T76" fmla="*/ 0 w 99"/>
                <a:gd name="T77" fmla="*/ 0 h 264"/>
                <a:gd name="T78" fmla="*/ 0 w 99"/>
                <a:gd name="T79" fmla="*/ 0 h 264"/>
                <a:gd name="T80" fmla="*/ 0 w 99"/>
                <a:gd name="T81" fmla="*/ 0 h 264"/>
                <a:gd name="T82" fmla="*/ 0 w 99"/>
                <a:gd name="T83" fmla="*/ 0 h 264"/>
                <a:gd name="T84" fmla="*/ 0 w 99"/>
                <a:gd name="T85" fmla="*/ 0 h 264"/>
                <a:gd name="T86" fmla="*/ 0 w 99"/>
                <a:gd name="T87" fmla="*/ 0 h 264"/>
                <a:gd name="T88" fmla="*/ 0 w 99"/>
                <a:gd name="T89" fmla="*/ 0 h 264"/>
                <a:gd name="T90" fmla="*/ 0 w 99"/>
                <a:gd name="T91" fmla="*/ 0 h 264"/>
                <a:gd name="T92" fmla="*/ 0 w 99"/>
                <a:gd name="T93" fmla="*/ 0 h 264"/>
                <a:gd name="T94" fmla="*/ 0 w 99"/>
                <a:gd name="T95" fmla="*/ 0 h 264"/>
                <a:gd name="T96" fmla="*/ 0 w 99"/>
                <a:gd name="T97" fmla="*/ 0 h 264"/>
                <a:gd name="T98" fmla="*/ 0 w 99"/>
                <a:gd name="T99" fmla="*/ 0 h 264"/>
                <a:gd name="T100" fmla="*/ 0 w 99"/>
                <a:gd name="T101" fmla="*/ 0 h 264"/>
                <a:gd name="T102" fmla="*/ 0 w 99"/>
                <a:gd name="T103" fmla="*/ 0 h 264"/>
                <a:gd name="T104" fmla="*/ 0 w 99"/>
                <a:gd name="T105" fmla="*/ 0 h 264"/>
                <a:gd name="T106" fmla="*/ 0 w 99"/>
                <a:gd name="T107" fmla="*/ 0 h 264"/>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99"/>
                <a:gd name="T163" fmla="*/ 0 h 264"/>
                <a:gd name="T164" fmla="*/ 99 w 99"/>
                <a:gd name="T165" fmla="*/ 264 h 264"/>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99" h="264">
                  <a:moveTo>
                    <a:pt x="15" y="20"/>
                  </a:moveTo>
                  <a:lnTo>
                    <a:pt x="18" y="28"/>
                  </a:lnTo>
                  <a:lnTo>
                    <a:pt x="20" y="37"/>
                  </a:lnTo>
                  <a:lnTo>
                    <a:pt x="23" y="45"/>
                  </a:lnTo>
                  <a:lnTo>
                    <a:pt x="24" y="54"/>
                  </a:lnTo>
                  <a:lnTo>
                    <a:pt x="26" y="64"/>
                  </a:lnTo>
                  <a:lnTo>
                    <a:pt x="29" y="73"/>
                  </a:lnTo>
                  <a:lnTo>
                    <a:pt x="32" y="81"/>
                  </a:lnTo>
                  <a:lnTo>
                    <a:pt x="37" y="89"/>
                  </a:lnTo>
                  <a:lnTo>
                    <a:pt x="45" y="81"/>
                  </a:lnTo>
                  <a:lnTo>
                    <a:pt x="55" y="96"/>
                  </a:lnTo>
                  <a:lnTo>
                    <a:pt x="63" y="112"/>
                  </a:lnTo>
                  <a:lnTo>
                    <a:pt x="70" y="129"/>
                  </a:lnTo>
                  <a:lnTo>
                    <a:pt x="76" y="145"/>
                  </a:lnTo>
                  <a:lnTo>
                    <a:pt x="82" y="163"/>
                  </a:lnTo>
                  <a:lnTo>
                    <a:pt x="86" y="180"/>
                  </a:lnTo>
                  <a:lnTo>
                    <a:pt x="92" y="196"/>
                  </a:lnTo>
                  <a:lnTo>
                    <a:pt x="99" y="211"/>
                  </a:lnTo>
                  <a:lnTo>
                    <a:pt x="97" y="214"/>
                  </a:lnTo>
                  <a:lnTo>
                    <a:pt x="91" y="216"/>
                  </a:lnTo>
                  <a:lnTo>
                    <a:pt x="85" y="214"/>
                  </a:lnTo>
                  <a:lnTo>
                    <a:pt x="79" y="214"/>
                  </a:lnTo>
                  <a:lnTo>
                    <a:pt x="78" y="208"/>
                  </a:lnTo>
                  <a:lnTo>
                    <a:pt x="75" y="201"/>
                  </a:lnTo>
                  <a:lnTo>
                    <a:pt x="71" y="195"/>
                  </a:lnTo>
                  <a:lnTo>
                    <a:pt x="69" y="188"/>
                  </a:lnTo>
                  <a:lnTo>
                    <a:pt x="68" y="197"/>
                  </a:lnTo>
                  <a:lnTo>
                    <a:pt x="68" y="209"/>
                  </a:lnTo>
                  <a:lnTo>
                    <a:pt x="70" y="220"/>
                  </a:lnTo>
                  <a:lnTo>
                    <a:pt x="71" y="232"/>
                  </a:lnTo>
                  <a:lnTo>
                    <a:pt x="72" y="243"/>
                  </a:lnTo>
                  <a:lnTo>
                    <a:pt x="70" y="252"/>
                  </a:lnTo>
                  <a:lnTo>
                    <a:pt x="65" y="261"/>
                  </a:lnTo>
                  <a:lnTo>
                    <a:pt x="56" y="264"/>
                  </a:lnTo>
                  <a:lnTo>
                    <a:pt x="50" y="252"/>
                  </a:lnTo>
                  <a:lnTo>
                    <a:pt x="47" y="240"/>
                  </a:lnTo>
                  <a:lnTo>
                    <a:pt x="44" y="227"/>
                  </a:lnTo>
                  <a:lnTo>
                    <a:pt x="41" y="214"/>
                  </a:lnTo>
                  <a:lnTo>
                    <a:pt x="38" y="202"/>
                  </a:lnTo>
                  <a:lnTo>
                    <a:pt x="34" y="189"/>
                  </a:lnTo>
                  <a:lnTo>
                    <a:pt x="31" y="176"/>
                  </a:lnTo>
                  <a:lnTo>
                    <a:pt x="25" y="165"/>
                  </a:lnTo>
                  <a:lnTo>
                    <a:pt x="27" y="143"/>
                  </a:lnTo>
                  <a:lnTo>
                    <a:pt x="25" y="122"/>
                  </a:lnTo>
                  <a:lnTo>
                    <a:pt x="20" y="102"/>
                  </a:lnTo>
                  <a:lnTo>
                    <a:pt x="16" y="81"/>
                  </a:lnTo>
                  <a:lnTo>
                    <a:pt x="9" y="61"/>
                  </a:lnTo>
                  <a:lnTo>
                    <a:pt x="4" y="41"/>
                  </a:lnTo>
                  <a:lnTo>
                    <a:pt x="1" y="21"/>
                  </a:lnTo>
                  <a:lnTo>
                    <a:pt x="0" y="0"/>
                  </a:lnTo>
                  <a:lnTo>
                    <a:pt x="6" y="3"/>
                  </a:lnTo>
                  <a:lnTo>
                    <a:pt x="9" y="7"/>
                  </a:lnTo>
                  <a:lnTo>
                    <a:pt x="12" y="14"/>
                  </a:lnTo>
                  <a:lnTo>
                    <a:pt x="15" y="20"/>
                  </a:ln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5776" name="Freeform 175">
              <a:extLst>
                <a:ext uri="{FF2B5EF4-FFF2-40B4-BE49-F238E27FC236}">
                  <a16:creationId xmlns:a16="http://schemas.microsoft.com/office/drawing/2014/main" id="{6F11F439-DA89-6932-C592-D4C84285C39E}"/>
                </a:ext>
              </a:extLst>
            </p:cNvPr>
            <p:cNvSpPr>
              <a:spLocks/>
            </p:cNvSpPr>
            <p:nvPr/>
          </p:nvSpPr>
          <p:spPr bwMode="auto">
            <a:xfrm>
              <a:off x="2482" y="4193"/>
              <a:ext cx="20" cy="22"/>
            </a:xfrm>
            <a:custGeom>
              <a:avLst/>
              <a:gdLst>
                <a:gd name="T0" fmla="*/ 0 w 51"/>
                <a:gd name="T1" fmla="*/ 0 h 77"/>
                <a:gd name="T2" fmla="*/ 0 w 51"/>
                <a:gd name="T3" fmla="*/ 0 h 77"/>
                <a:gd name="T4" fmla="*/ 0 w 51"/>
                <a:gd name="T5" fmla="*/ 0 h 77"/>
                <a:gd name="T6" fmla="*/ 0 w 51"/>
                <a:gd name="T7" fmla="*/ 0 h 77"/>
                <a:gd name="T8" fmla="*/ 0 w 51"/>
                <a:gd name="T9" fmla="*/ 0 h 77"/>
                <a:gd name="T10" fmla="*/ 0 w 51"/>
                <a:gd name="T11" fmla="*/ 0 h 77"/>
                <a:gd name="T12" fmla="*/ 0 w 51"/>
                <a:gd name="T13" fmla="*/ 0 h 77"/>
                <a:gd name="T14" fmla="*/ 0 w 51"/>
                <a:gd name="T15" fmla="*/ 0 h 77"/>
                <a:gd name="T16" fmla="*/ 0 w 51"/>
                <a:gd name="T17" fmla="*/ 0 h 77"/>
                <a:gd name="T18" fmla="*/ 0 w 51"/>
                <a:gd name="T19" fmla="*/ 0 h 77"/>
                <a:gd name="T20" fmla="*/ 0 w 51"/>
                <a:gd name="T21" fmla="*/ 0 h 77"/>
                <a:gd name="T22" fmla="*/ 0 w 51"/>
                <a:gd name="T23" fmla="*/ 0 h 77"/>
                <a:gd name="T24" fmla="*/ 0 w 51"/>
                <a:gd name="T25" fmla="*/ 0 h 77"/>
                <a:gd name="T26" fmla="*/ 0 w 51"/>
                <a:gd name="T27" fmla="*/ 0 h 77"/>
                <a:gd name="T28" fmla="*/ 0 w 51"/>
                <a:gd name="T29" fmla="*/ 0 h 77"/>
                <a:gd name="T30" fmla="*/ 0 w 51"/>
                <a:gd name="T31" fmla="*/ 0 h 77"/>
                <a:gd name="T32" fmla="*/ 0 w 51"/>
                <a:gd name="T33" fmla="*/ 0 h 77"/>
                <a:gd name="T34" fmla="*/ 0 w 51"/>
                <a:gd name="T35" fmla="*/ 0 h 77"/>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51"/>
                <a:gd name="T55" fmla="*/ 0 h 77"/>
                <a:gd name="T56" fmla="*/ 51 w 51"/>
                <a:gd name="T57" fmla="*/ 77 h 77"/>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51" h="77">
                  <a:moveTo>
                    <a:pt x="12" y="77"/>
                  </a:moveTo>
                  <a:lnTo>
                    <a:pt x="0" y="77"/>
                  </a:lnTo>
                  <a:lnTo>
                    <a:pt x="4" y="68"/>
                  </a:lnTo>
                  <a:lnTo>
                    <a:pt x="7" y="57"/>
                  </a:lnTo>
                  <a:lnTo>
                    <a:pt x="12" y="47"/>
                  </a:lnTo>
                  <a:lnTo>
                    <a:pt x="17" y="37"/>
                  </a:lnTo>
                  <a:lnTo>
                    <a:pt x="24" y="27"/>
                  </a:lnTo>
                  <a:lnTo>
                    <a:pt x="31" y="17"/>
                  </a:lnTo>
                  <a:lnTo>
                    <a:pt x="40" y="8"/>
                  </a:lnTo>
                  <a:lnTo>
                    <a:pt x="50" y="0"/>
                  </a:lnTo>
                  <a:lnTo>
                    <a:pt x="51" y="10"/>
                  </a:lnTo>
                  <a:lnTo>
                    <a:pt x="49" y="19"/>
                  </a:lnTo>
                  <a:lnTo>
                    <a:pt x="43" y="29"/>
                  </a:lnTo>
                  <a:lnTo>
                    <a:pt x="36" y="38"/>
                  </a:lnTo>
                  <a:lnTo>
                    <a:pt x="29" y="48"/>
                  </a:lnTo>
                  <a:lnTo>
                    <a:pt x="21" y="57"/>
                  </a:lnTo>
                  <a:lnTo>
                    <a:pt x="15" y="67"/>
                  </a:lnTo>
                  <a:lnTo>
                    <a:pt x="12" y="77"/>
                  </a:ln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5777" name="Freeform 176">
              <a:extLst>
                <a:ext uri="{FF2B5EF4-FFF2-40B4-BE49-F238E27FC236}">
                  <a16:creationId xmlns:a16="http://schemas.microsoft.com/office/drawing/2014/main" id="{4C6185DB-ED34-CBE0-83BB-7CBC84D4BF6D}"/>
                </a:ext>
              </a:extLst>
            </p:cNvPr>
            <p:cNvSpPr>
              <a:spLocks/>
            </p:cNvSpPr>
            <p:nvPr/>
          </p:nvSpPr>
          <p:spPr bwMode="auto">
            <a:xfrm>
              <a:off x="2506" y="4195"/>
              <a:ext cx="36" cy="105"/>
            </a:xfrm>
            <a:custGeom>
              <a:avLst/>
              <a:gdLst>
                <a:gd name="T0" fmla="*/ 0 w 89"/>
                <a:gd name="T1" fmla="*/ 0 h 349"/>
                <a:gd name="T2" fmla="*/ 0 w 89"/>
                <a:gd name="T3" fmla="*/ 0 h 349"/>
                <a:gd name="T4" fmla="*/ 0 w 89"/>
                <a:gd name="T5" fmla="*/ 0 h 349"/>
                <a:gd name="T6" fmla="*/ 0 w 89"/>
                <a:gd name="T7" fmla="*/ 0 h 349"/>
                <a:gd name="T8" fmla="*/ 0 w 89"/>
                <a:gd name="T9" fmla="*/ 0 h 349"/>
                <a:gd name="T10" fmla="*/ 0 w 89"/>
                <a:gd name="T11" fmla="*/ 0 h 349"/>
                <a:gd name="T12" fmla="*/ 0 w 89"/>
                <a:gd name="T13" fmla="*/ 0 h 349"/>
                <a:gd name="T14" fmla="*/ 0 w 89"/>
                <a:gd name="T15" fmla="*/ 0 h 349"/>
                <a:gd name="T16" fmla="*/ 0 w 89"/>
                <a:gd name="T17" fmla="*/ 0 h 349"/>
                <a:gd name="T18" fmla="*/ 0 w 89"/>
                <a:gd name="T19" fmla="*/ 0 h 349"/>
                <a:gd name="T20" fmla="*/ 0 w 89"/>
                <a:gd name="T21" fmla="*/ 0 h 349"/>
                <a:gd name="T22" fmla="*/ 0 w 89"/>
                <a:gd name="T23" fmla="*/ 0 h 349"/>
                <a:gd name="T24" fmla="*/ 0 w 89"/>
                <a:gd name="T25" fmla="*/ 0 h 349"/>
                <a:gd name="T26" fmla="*/ 0 w 89"/>
                <a:gd name="T27" fmla="*/ 0 h 349"/>
                <a:gd name="T28" fmla="*/ 0 w 89"/>
                <a:gd name="T29" fmla="*/ 0 h 349"/>
                <a:gd name="T30" fmla="*/ 0 w 89"/>
                <a:gd name="T31" fmla="*/ 0 h 349"/>
                <a:gd name="T32" fmla="*/ 0 w 89"/>
                <a:gd name="T33" fmla="*/ 0 h 349"/>
                <a:gd name="T34" fmla="*/ 0 w 89"/>
                <a:gd name="T35" fmla="*/ 0 h 349"/>
                <a:gd name="T36" fmla="*/ 0 w 89"/>
                <a:gd name="T37" fmla="*/ 0 h 349"/>
                <a:gd name="T38" fmla="*/ 0 w 89"/>
                <a:gd name="T39" fmla="*/ 0 h 349"/>
                <a:gd name="T40" fmla="*/ 0 w 89"/>
                <a:gd name="T41" fmla="*/ 0 h 349"/>
                <a:gd name="T42" fmla="*/ 0 w 89"/>
                <a:gd name="T43" fmla="*/ 0 h 349"/>
                <a:gd name="T44" fmla="*/ 0 w 89"/>
                <a:gd name="T45" fmla="*/ 0 h 349"/>
                <a:gd name="T46" fmla="*/ 0 w 89"/>
                <a:gd name="T47" fmla="*/ 0 h 349"/>
                <a:gd name="T48" fmla="*/ 0 w 89"/>
                <a:gd name="T49" fmla="*/ 0 h 349"/>
                <a:gd name="T50" fmla="*/ 0 w 89"/>
                <a:gd name="T51" fmla="*/ 0 h 349"/>
                <a:gd name="T52" fmla="*/ 0 w 89"/>
                <a:gd name="T53" fmla="*/ 0 h 349"/>
                <a:gd name="T54" fmla="*/ 0 w 89"/>
                <a:gd name="T55" fmla="*/ 0 h 349"/>
                <a:gd name="T56" fmla="*/ 0 w 89"/>
                <a:gd name="T57" fmla="*/ 0 h 349"/>
                <a:gd name="T58" fmla="*/ 0 w 89"/>
                <a:gd name="T59" fmla="*/ 0 h 349"/>
                <a:gd name="T60" fmla="*/ 0 w 89"/>
                <a:gd name="T61" fmla="*/ 0 h 349"/>
                <a:gd name="T62" fmla="*/ 0 w 89"/>
                <a:gd name="T63" fmla="*/ 0 h 349"/>
                <a:gd name="T64" fmla="*/ 0 w 89"/>
                <a:gd name="T65" fmla="*/ 0 h 349"/>
                <a:gd name="T66" fmla="*/ 0 w 89"/>
                <a:gd name="T67" fmla="*/ 0 h 349"/>
                <a:gd name="T68" fmla="*/ 0 w 89"/>
                <a:gd name="T69" fmla="*/ 0 h 349"/>
                <a:gd name="T70" fmla="*/ 0 w 89"/>
                <a:gd name="T71" fmla="*/ 0 h 349"/>
                <a:gd name="T72" fmla="*/ 0 w 89"/>
                <a:gd name="T73" fmla="*/ 0 h 349"/>
                <a:gd name="T74" fmla="*/ 0 w 89"/>
                <a:gd name="T75" fmla="*/ 0 h 349"/>
                <a:gd name="T76" fmla="*/ 0 w 89"/>
                <a:gd name="T77" fmla="*/ 0 h 349"/>
                <a:gd name="T78" fmla="*/ 0 w 89"/>
                <a:gd name="T79" fmla="*/ 0 h 349"/>
                <a:gd name="T80" fmla="*/ 0 w 89"/>
                <a:gd name="T81" fmla="*/ 0 h 349"/>
                <a:gd name="T82" fmla="*/ 0 w 89"/>
                <a:gd name="T83" fmla="*/ 0 h 349"/>
                <a:gd name="T84" fmla="*/ 0 w 89"/>
                <a:gd name="T85" fmla="*/ 0 h 349"/>
                <a:gd name="T86" fmla="*/ 0 w 89"/>
                <a:gd name="T87" fmla="*/ 0 h 349"/>
                <a:gd name="T88" fmla="*/ 0 w 89"/>
                <a:gd name="T89" fmla="*/ 0 h 349"/>
                <a:gd name="T90" fmla="*/ 0 w 89"/>
                <a:gd name="T91" fmla="*/ 0 h 349"/>
                <a:gd name="T92" fmla="*/ 0 w 89"/>
                <a:gd name="T93" fmla="*/ 0 h 349"/>
                <a:gd name="T94" fmla="*/ 0 w 89"/>
                <a:gd name="T95" fmla="*/ 0 h 349"/>
                <a:gd name="T96" fmla="*/ 0 w 89"/>
                <a:gd name="T97" fmla="*/ 0 h 349"/>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89"/>
                <a:gd name="T148" fmla="*/ 0 h 349"/>
                <a:gd name="T149" fmla="*/ 89 w 89"/>
                <a:gd name="T150" fmla="*/ 349 h 349"/>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89" h="349">
                  <a:moveTo>
                    <a:pt x="55" y="141"/>
                  </a:moveTo>
                  <a:lnTo>
                    <a:pt x="52" y="154"/>
                  </a:lnTo>
                  <a:lnTo>
                    <a:pt x="48" y="168"/>
                  </a:lnTo>
                  <a:lnTo>
                    <a:pt x="46" y="181"/>
                  </a:lnTo>
                  <a:lnTo>
                    <a:pt x="43" y="194"/>
                  </a:lnTo>
                  <a:lnTo>
                    <a:pt x="40" y="207"/>
                  </a:lnTo>
                  <a:lnTo>
                    <a:pt x="38" y="221"/>
                  </a:lnTo>
                  <a:lnTo>
                    <a:pt x="35" y="234"/>
                  </a:lnTo>
                  <a:lnTo>
                    <a:pt x="32" y="246"/>
                  </a:lnTo>
                  <a:lnTo>
                    <a:pt x="29" y="260"/>
                  </a:lnTo>
                  <a:lnTo>
                    <a:pt x="27" y="273"/>
                  </a:lnTo>
                  <a:lnTo>
                    <a:pt x="23" y="287"/>
                  </a:lnTo>
                  <a:lnTo>
                    <a:pt x="20" y="299"/>
                  </a:lnTo>
                  <a:lnTo>
                    <a:pt x="16" y="312"/>
                  </a:lnTo>
                  <a:lnTo>
                    <a:pt x="12" y="325"/>
                  </a:lnTo>
                  <a:lnTo>
                    <a:pt x="7" y="336"/>
                  </a:lnTo>
                  <a:lnTo>
                    <a:pt x="1" y="349"/>
                  </a:lnTo>
                  <a:lnTo>
                    <a:pt x="0" y="330"/>
                  </a:lnTo>
                  <a:lnTo>
                    <a:pt x="2" y="312"/>
                  </a:lnTo>
                  <a:lnTo>
                    <a:pt x="7" y="292"/>
                  </a:lnTo>
                  <a:lnTo>
                    <a:pt x="12" y="273"/>
                  </a:lnTo>
                  <a:lnTo>
                    <a:pt x="17" y="254"/>
                  </a:lnTo>
                  <a:lnTo>
                    <a:pt x="23" y="235"/>
                  </a:lnTo>
                  <a:lnTo>
                    <a:pt x="28" y="214"/>
                  </a:lnTo>
                  <a:lnTo>
                    <a:pt x="31" y="194"/>
                  </a:lnTo>
                  <a:lnTo>
                    <a:pt x="33" y="182"/>
                  </a:lnTo>
                  <a:lnTo>
                    <a:pt x="36" y="169"/>
                  </a:lnTo>
                  <a:lnTo>
                    <a:pt x="39" y="158"/>
                  </a:lnTo>
                  <a:lnTo>
                    <a:pt x="43" y="145"/>
                  </a:lnTo>
                  <a:lnTo>
                    <a:pt x="45" y="132"/>
                  </a:lnTo>
                  <a:lnTo>
                    <a:pt x="48" y="121"/>
                  </a:lnTo>
                  <a:lnTo>
                    <a:pt x="53" y="108"/>
                  </a:lnTo>
                  <a:lnTo>
                    <a:pt x="56" y="95"/>
                  </a:lnTo>
                  <a:lnTo>
                    <a:pt x="60" y="84"/>
                  </a:lnTo>
                  <a:lnTo>
                    <a:pt x="65" y="71"/>
                  </a:lnTo>
                  <a:lnTo>
                    <a:pt x="68" y="60"/>
                  </a:lnTo>
                  <a:lnTo>
                    <a:pt x="73" y="47"/>
                  </a:lnTo>
                  <a:lnTo>
                    <a:pt x="77" y="35"/>
                  </a:lnTo>
                  <a:lnTo>
                    <a:pt x="81" y="24"/>
                  </a:lnTo>
                  <a:lnTo>
                    <a:pt x="85" y="11"/>
                  </a:lnTo>
                  <a:lnTo>
                    <a:pt x="89" y="0"/>
                  </a:lnTo>
                  <a:lnTo>
                    <a:pt x="86" y="18"/>
                  </a:lnTo>
                  <a:lnTo>
                    <a:pt x="84" y="37"/>
                  </a:lnTo>
                  <a:lnTo>
                    <a:pt x="81" y="55"/>
                  </a:lnTo>
                  <a:lnTo>
                    <a:pt x="76" y="72"/>
                  </a:lnTo>
                  <a:lnTo>
                    <a:pt x="71" y="91"/>
                  </a:lnTo>
                  <a:lnTo>
                    <a:pt x="67" y="108"/>
                  </a:lnTo>
                  <a:lnTo>
                    <a:pt x="61" y="125"/>
                  </a:lnTo>
                  <a:lnTo>
                    <a:pt x="55" y="141"/>
                  </a:ln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5778" name="Freeform 177">
              <a:extLst>
                <a:ext uri="{FF2B5EF4-FFF2-40B4-BE49-F238E27FC236}">
                  <a16:creationId xmlns:a16="http://schemas.microsoft.com/office/drawing/2014/main" id="{37838CEF-00DC-5027-39AF-F1D808964756}"/>
                </a:ext>
              </a:extLst>
            </p:cNvPr>
            <p:cNvSpPr>
              <a:spLocks/>
            </p:cNvSpPr>
            <p:nvPr/>
          </p:nvSpPr>
          <p:spPr bwMode="auto">
            <a:xfrm>
              <a:off x="2570" y="4195"/>
              <a:ext cx="6" cy="24"/>
            </a:xfrm>
            <a:custGeom>
              <a:avLst/>
              <a:gdLst>
                <a:gd name="T0" fmla="*/ 0 w 16"/>
                <a:gd name="T1" fmla="*/ 0 h 79"/>
                <a:gd name="T2" fmla="*/ 0 w 16"/>
                <a:gd name="T3" fmla="*/ 0 h 79"/>
                <a:gd name="T4" fmla="*/ 0 w 16"/>
                <a:gd name="T5" fmla="*/ 0 h 79"/>
                <a:gd name="T6" fmla="*/ 0 w 16"/>
                <a:gd name="T7" fmla="*/ 0 h 79"/>
                <a:gd name="T8" fmla="*/ 0 w 16"/>
                <a:gd name="T9" fmla="*/ 0 h 79"/>
                <a:gd name="T10" fmla="*/ 0 w 16"/>
                <a:gd name="T11" fmla="*/ 0 h 79"/>
                <a:gd name="T12" fmla="*/ 0 w 16"/>
                <a:gd name="T13" fmla="*/ 0 h 79"/>
                <a:gd name="T14" fmla="*/ 0 w 16"/>
                <a:gd name="T15" fmla="*/ 0 h 79"/>
                <a:gd name="T16" fmla="*/ 0 w 16"/>
                <a:gd name="T17" fmla="*/ 0 h 79"/>
                <a:gd name="T18" fmla="*/ 0 w 16"/>
                <a:gd name="T19" fmla="*/ 0 h 79"/>
                <a:gd name="T20" fmla="*/ 0 w 16"/>
                <a:gd name="T21" fmla="*/ 0 h 79"/>
                <a:gd name="T22" fmla="*/ 0 w 16"/>
                <a:gd name="T23" fmla="*/ 0 h 79"/>
                <a:gd name="T24" fmla="*/ 0 w 16"/>
                <a:gd name="T25" fmla="*/ 0 h 79"/>
                <a:gd name="T26" fmla="*/ 0 w 16"/>
                <a:gd name="T27" fmla="*/ 0 h 79"/>
                <a:gd name="T28" fmla="*/ 0 w 16"/>
                <a:gd name="T29" fmla="*/ 0 h 79"/>
                <a:gd name="T30" fmla="*/ 0 w 16"/>
                <a:gd name="T31" fmla="*/ 0 h 79"/>
                <a:gd name="T32" fmla="*/ 0 w 16"/>
                <a:gd name="T33" fmla="*/ 0 h 7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6"/>
                <a:gd name="T52" fmla="*/ 0 h 79"/>
                <a:gd name="T53" fmla="*/ 16 w 16"/>
                <a:gd name="T54" fmla="*/ 79 h 79"/>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6" h="79">
                  <a:moveTo>
                    <a:pt x="0" y="79"/>
                  </a:moveTo>
                  <a:lnTo>
                    <a:pt x="0" y="70"/>
                  </a:lnTo>
                  <a:lnTo>
                    <a:pt x="0" y="59"/>
                  </a:lnTo>
                  <a:lnTo>
                    <a:pt x="2" y="48"/>
                  </a:lnTo>
                  <a:lnTo>
                    <a:pt x="3" y="37"/>
                  </a:lnTo>
                  <a:lnTo>
                    <a:pt x="5" y="25"/>
                  </a:lnTo>
                  <a:lnTo>
                    <a:pt x="8" y="16"/>
                  </a:lnTo>
                  <a:lnTo>
                    <a:pt x="12" y="7"/>
                  </a:lnTo>
                  <a:lnTo>
                    <a:pt x="16" y="0"/>
                  </a:lnTo>
                  <a:lnTo>
                    <a:pt x="15" y="11"/>
                  </a:lnTo>
                  <a:lnTo>
                    <a:pt x="15" y="23"/>
                  </a:lnTo>
                  <a:lnTo>
                    <a:pt x="16" y="34"/>
                  </a:lnTo>
                  <a:lnTo>
                    <a:pt x="16" y="46"/>
                  </a:lnTo>
                  <a:lnTo>
                    <a:pt x="15" y="56"/>
                  </a:lnTo>
                  <a:lnTo>
                    <a:pt x="13" y="65"/>
                  </a:lnTo>
                  <a:lnTo>
                    <a:pt x="8" y="73"/>
                  </a:lnTo>
                  <a:lnTo>
                    <a:pt x="0" y="79"/>
                  </a:ln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5779" name="Freeform 178">
              <a:extLst>
                <a:ext uri="{FF2B5EF4-FFF2-40B4-BE49-F238E27FC236}">
                  <a16:creationId xmlns:a16="http://schemas.microsoft.com/office/drawing/2014/main" id="{9875296C-C149-6815-F3ED-37C47771922A}"/>
                </a:ext>
              </a:extLst>
            </p:cNvPr>
            <p:cNvSpPr>
              <a:spLocks/>
            </p:cNvSpPr>
            <p:nvPr/>
          </p:nvSpPr>
          <p:spPr bwMode="auto">
            <a:xfrm>
              <a:off x="2466" y="4196"/>
              <a:ext cx="45" cy="79"/>
            </a:xfrm>
            <a:custGeom>
              <a:avLst/>
              <a:gdLst>
                <a:gd name="T0" fmla="*/ 0 w 111"/>
                <a:gd name="T1" fmla="*/ 0 h 262"/>
                <a:gd name="T2" fmla="*/ 0 w 111"/>
                <a:gd name="T3" fmla="*/ 0 h 262"/>
                <a:gd name="T4" fmla="*/ 0 w 111"/>
                <a:gd name="T5" fmla="*/ 0 h 262"/>
                <a:gd name="T6" fmla="*/ 0 w 111"/>
                <a:gd name="T7" fmla="*/ 0 h 262"/>
                <a:gd name="T8" fmla="*/ 0 w 111"/>
                <a:gd name="T9" fmla="*/ 0 h 262"/>
                <a:gd name="T10" fmla="*/ 0 w 111"/>
                <a:gd name="T11" fmla="*/ 0 h 262"/>
                <a:gd name="T12" fmla="*/ 0 w 111"/>
                <a:gd name="T13" fmla="*/ 0 h 262"/>
                <a:gd name="T14" fmla="*/ 0 w 111"/>
                <a:gd name="T15" fmla="*/ 0 h 262"/>
                <a:gd name="T16" fmla="*/ 0 w 111"/>
                <a:gd name="T17" fmla="*/ 0 h 262"/>
                <a:gd name="T18" fmla="*/ 0 w 111"/>
                <a:gd name="T19" fmla="*/ 0 h 262"/>
                <a:gd name="T20" fmla="*/ 0 w 111"/>
                <a:gd name="T21" fmla="*/ 0 h 262"/>
                <a:gd name="T22" fmla="*/ 0 w 111"/>
                <a:gd name="T23" fmla="*/ 0 h 262"/>
                <a:gd name="T24" fmla="*/ 0 w 111"/>
                <a:gd name="T25" fmla="*/ 0 h 262"/>
                <a:gd name="T26" fmla="*/ 0 w 111"/>
                <a:gd name="T27" fmla="*/ 0 h 262"/>
                <a:gd name="T28" fmla="*/ 0 w 111"/>
                <a:gd name="T29" fmla="*/ 0 h 262"/>
                <a:gd name="T30" fmla="*/ 0 w 111"/>
                <a:gd name="T31" fmla="*/ 0 h 262"/>
                <a:gd name="T32" fmla="*/ 0 w 111"/>
                <a:gd name="T33" fmla="*/ 0 h 262"/>
                <a:gd name="T34" fmla="*/ 0 w 111"/>
                <a:gd name="T35" fmla="*/ 0 h 262"/>
                <a:gd name="T36" fmla="*/ 0 w 111"/>
                <a:gd name="T37" fmla="*/ 0 h 262"/>
                <a:gd name="T38" fmla="*/ 0 w 111"/>
                <a:gd name="T39" fmla="*/ 0 h 262"/>
                <a:gd name="T40" fmla="*/ 0 w 111"/>
                <a:gd name="T41" fmla="*/ 0 h 262"/>
                <a:gd name="T42" fmla="*/ 0 w 111"/>
                <a:gd name="T43" fmla="*/ 0 h 262"/>
                <a:gd name="T44" fmla="*/ 0 w 111"/>
                <a:gd name="T45" fmla="*/ 0 h 262"/>
                <a:gd name="T46" fmla="*/ 0 w 111"/>
                <a:gd name="T47" fmla="*/ 0 h 262"/>
                <a:gd name="T48" fmla="*/ 0 w 111"/>
                <a:gd name="T49" fmla="*/ 0 h 262"/>
                <a:gd name="T50" fmla="*/ 0 w 111"/>
                <a:gd name="T51" fmla="*/ 0 h 262"/>
                <a:gd name="T52" fmla="*/ 0 w 111"/>
                <a:gd name="T53" fmla="*/ 0 h 262"/>
                <a:gd name="T54" fmla="*/ 0 w 111"/>
                <a:gd name="T55" fmla="*/ 0 h 262"/>
                <a:gd name="T56" fmla="*/ 0 w 111"/>
                <a:gd name="T57" fmla="*/ 0 h 262"/>
                <a:gd name="T58" fmla="*/ 0 w 111"/>
                <a:gd name="T59" fmla="*/ 0 h 262"/>
                <a:gd name="T60" fmla="*/ 0 w 111"/>
                <a:gd name="T61" fmla="*/ 0 h 262"/>
                <a:gd name="T62" fmla="*/ 0 w 111"/>
                <a:gd name="T63" fmla="*/ 0 h 262"/>
                <a:gd name="T64" fmla="*/ 0 w 111"/>
                <a:gd name="T65" fmla="*/ 0 h 262"/>
                <a:gd name="T66" fmla="*/ 0 w 111"/>
                <a:gd name="T67" fmla="*/ 0 h 262"/>
                <a:gd name="T68" fmla="*/ 0 w 111"/>
                <a:gd name="T69" fmla="*/ 0 h 262"/>
                <a:gd name="T70" fmla="*/ 0 w 111"/>
                <a:gd name="T71" fmla="*/ 0 h 262"/>
                <a:gd name="T72" fmla="*/ 0 w 111"/>
                <a:gd name="T73" fmla="*/ 0 h 262"/>
                <a:gd name="T74" fmla="*/ 0 w 111"/>
                <a:gd name="T75" fmla="*/ 0 h 262"/>
                <a:gd name="T76" fmla="*/ 0 w 111"/>
                <a:gd name="T77" fmla="*/ 0 h 262"/>
                <a:gd name="T78" fmla="*/ 0 w 111"/>
                <a:gd name="T79" fmla="*/ 0 h 262"/>
                <a:gd name="T80" fmla="*/ 0 w 111"/>
                <a:gd name="T81" fmla="*/ 0 h 262"/>
                <a:gd name="T82" fmla="*/ 0 w 111"/>
                <a:gd name="T83" fmla="*/ 0 h 262"/>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111"/>
                <a:gd name="T127" fmla="*/ 0 h 262"/>
                <a:gd name="T128" fmla="*/ 111 w 111"/>
                <a:gd name="T129" fmla="*/ 262 h 262"/>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111" h="262">
                  <a:moveTo>
                    <a:pt x="42" y="196"/>
                  </a:moveTo>
                  <a:lnTo>
                    <a:pt x="37" y="204"/>
                  </a:lnTo>
                  <a:lnTo>
                    <a:pt x="34" y="213"/>
                  </a:lnTo>
                  <a:lnTo>
                    <a:pt x="29" y="221"/>
                  </a:lnTo>
                  <a:lnTo>
                    <a:pt x="25" y="229"/>
                  </a:lnTo>
                  <a:lnTo>
                    <a:pt x="22" y="237"/>
                  </a:lnTo>
                  <a:lnTo>
                    <a:pt x="19" y="246"/>
                  </a:lnTo>
                  <a:lnTo>
                    <a:pt x="14" y="254"/>
                  </a:lnTo>
                  <a:lnTo>
                    <a:pt x="10" y="262"/>
                  </a:lnTo>
                  <a:lnTo>
                    <a:pt x="0" y="262"/>
                  </a:lnTo>
                  <a:lnTo>
                    <a:pt x="7" y="246"/>
                  </a:lnTo>
                  <a:lnTo>
                    <a:pt x="14" y="229"/>
                  </a:lnTo>
                  <a:lnTo>
                    <a:pt x="21" y="212"/>
                  </a:lnTo>
                  <a:lnTo>
                    <a:pt x="29" y="196"/>
                  </a:lnTo>
                  <a:lnTo>
                    <a:pt x="36" y="180"/>
                  </a:lnTo>
                  <a:lnTo>
                    <a:pt x="43" y="164"/>
                  </a:lnTo>
                  <a:lnTo>
                    <a:pt x="50" y="148"/>
                  </a:lnTo>
                  <a:lnTo>
                    <a:pt x="58" y="132"/>
                  </a:lnTo>
                  <a:lnTo>
                    <a:pt x="65" y="115"/>
                  </a:lnTo>
                  <a:lnTo>
                    <a:pt x="72" y="99"/>
                  </a:lnTo>
                  <a:lnTo>
                    <a:pt x="78" y="82"/>
                  </a:lnTo>
                  <a:lnTo>
                    <a:pt x="85" y="66"/>
                  </a:lnTo>
                  <a:lnTo>
                    <a:pt x="91" y="50"/>
                  </a:lnTo>
                  <a:lnTo>
                    <a:pt x="98" y="34"/>
                  </a:lnTo>
                  <a:lnTo>
                    <a:pt x="105" y="16"/>
                  </a:lnTo>
                  <a:lnTo>
                    <a:pt x="111" y="0"/>
                  </a:lnTo>
                  <a:lnTo>
                    <a:pt x="110" y="13"/>
                  </a:lnTo>
                  <a:lnTo>
                    <a:pt x="107" y="24"/>
                  </a:lnTo>
                  <a:lnTo>
                    <a:pt x="104" y="37"/>
                  </a:lnTo>
                  <a:lnTo>
                    <a:pt x="100" y="50"/>
                  </a:lnTo>
                  <a:lnTo>
                    <a:pt x="97" y="61"/>
                  </a:lnTo>
                  <a:lnTo>
                    <a:pt x="92" y="74"/>
                  </a:lnTo>
                  <a:lnTo>
                    <a:pt x="88" y="87"/>
                  </a:lnTo>
                  <a:lnTo>
                    <a:pt x="82" y="98"/>
                  </a:lnTo>
                  <a:lnTo>
                    <a:pt x="77" y="111"/>
                  </a:lnTo>
                  <a:lnTo>
                    <a:pt x="72" y="123"/>
                  </a:lnTo>
                  <a:lnTo>
                    <a:pt x="66" y="135"/>
                  </a:lnTo>
                  <a:lnTo>
                    <a:pt x="61" y="148"/>
                  </a:lnTo>
                  <a:lnTo>
                    <a:pt x="55" y="159"/>
                  </a:lnTo>
                  <a:lnTo>
                    <a:pt x="51" y="172"/>
                  </a:lnTo>
                  <a:lnTo>
                    <a:pt x="46" y="183"/>
                  </a:lnTo>
                  <a:lnTo>
                    <a:pt x="42" y="196"/>
                  </a:ln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5780" name="Freeform 179">
              <a:extLst>
                <a:ext uri="{FF2B5EF4-FFF2-40B4-BE49-F238E27FC236}">
                  <a16:creationId xmlns:a16="http://schemas.microsoft.com/office/drawing/2014/main" id="{438C8C80-EA20-E365-9D23-05FA4881E558}"/>
                </a:ext>
              </a:extLst>
            </p:cNvPr>
            <p:cNvSpPr>
              <a:spLocks/>
            </p:cNvSpPr>
            <p:nvPr/>
          </p:nvSpPr>
          <p:spPr bwMode="auto">
            <a:xfrm>
              <a:off x="2582" y="4199"/>
              <a:ext cx="6" cy="63"/>
            </a:xfrm>
            <a:custGeom>
              <a:avLst/>
              <a:gdLst>
                <a:gd name="T0" fmla="*/ 0 w 15"/>
                <a:gd name="T1" fmla="*/ 0 h 211"/>
                <a:gd name="T2" fmla="*/ 0 w 15"/>
                <a:gd name="T3" fmla="*/ 0 h 211"/>
                <a:gd name="T4" fmla="*/ 0 w 15"/>
                <a:gd name="T5" fmla="*/ 0 h 211"/>
                <a:gd name="T6" fmla="*/ 0 w 15"/>
                <a:gd name="T7" fmla="*/ 0 h 211"/>
                <a:gd name="T8" fmla="*/ 0 w 15"/>
                <a:gd name="T9" fmla="*/ 0 h 211"/>
                <a:gd name="T10" fmla="*/ 0 w 15"/>
                <a:gd name="T11" fmla="*/ 0 h 211"/>
                <a:gd name="T12" fmla="*/ 0 w 15"/>
                <a:gd name="T13" fmla="*/ 0 h 211"/>
                <a:gd name="T14" fmla="*/ 0 w 15"/>
                <a:gd name="T15" fmla="*/ 0 h 211"/>
                <a:gd name="T16" fmla="*/ 0 w 15"/>
                <a:gd name="T17" fmla="*/ 0 h 211"/>
                <a:gd name="T18" fmla="*/ 0 w 15"/>
                <a:gd name="T19" fmla="*/ 0 h 211"/>
                <a:gd name="T20" fmla="*/ 0 w 15"/>
                <a:gd name="T21" fmla="*/ 0 h 211"/>
                <a:gd name="T22" fmla="*/ 0 w 15"/>
                <a:gd name="T23" fmla="*/ 0 h 211"/>
                <a:gd name="T24" fmla="*/ 0 w 15"/>
                <a:gd name="T25" fmla="*/ 0 h 211"/>
                <a:gd name="T26" fmla="*/ 0 w 15"/>
                <a:gd name="T27" fmla="*/ 0 h 211"/>
                <a:gd name="T28" fmla="*/ 0 w 15"/>
                <a:gd name="T29" fmla="*/ 0 h 211"/>
                <a:gd name="T30" fmla="*/ 0 w 15"/>
                <a:gd name="T31" fmla="*/ 0 h 211"/>
                <a:gd name="T32" fmla="*/ 0 w 15"/>
                <a:gd name="T33" fmla="*/ 0 h 211"/>
                <a:gd name="T34" fmla="*/ 0 w 15"/>
                <a:gd name="T35" fmla="*/ 0 h 211"/>
                <a:gd name="T36" fmla="*/ 0 w 15"/>
                <a:gd name="T37" fmla="*/ 0 h 211"/>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15"/>
                <a:gd name="T58" fmla="*/ 0 h 211"/>
                <a:gd name="T59" fmla="*/ 15 w 15"/>
                <a:gd name="T60" fmla="*/ 211 h 211"/>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15" h="211">
                  <a:moveTo>
                    <a:pt x="5" y="211"/>
                  </a:moveTo>
                  <a:lnTo>
                    <a:pt x="3" y="197"/>
                  </a:lnTo>
                  <a:lnTo>
                    <a:pt x="2" y="183"/>
                  </a:lnTo>
                  <a:lnTo>
                    <a:pt x="2" y="170"/>
                  </a:lnTo>
                  <a:lnTo>
                    <a:pt x="0" y="157"/>
                  </a:lnTo>
                  <a:lnTo>
                    <a:pt x="0" y="143"/>
                  </a:lnTo>
                  <a:lnTo>
                    <a:pt x="0" y="130"/>
                  </a:lnTo>
                  <a:lnTo>
                    <a:pt x="0" y="118"/>
                  </a:lnTo>
                  <a:lnTo>
                    <a:pt x="2" y="105"/>
                  </a:lnTo>
                  <a:lnTo>
                    <a:pt x="2" y="92"/>
                  </a:lnTo>
                  <a:lnTo>
                    <a:pt x="3" y="79"/>
                  </a:lnTo>
                  <a:lnTo>
                    <a:pt x="4" y="66"/>
                  </a:lnTo>
                  <a:lnTo>
                    <a:pt x="5" y="53"/>
                  </a:lnTo>
                  <a:lnTo>
                    <a:pt x="6" y="41"/>
                  </a:lnTo>
                  <a:lnTo>
                    <a:pt x="7" y="27"/>
                  </a:lnTo>
                  <a:lnTo>
                    <a:pt x="10" y="14"/>
                  </a:lnTo>
                  <a:lnTo>
                    <a:pt x="11" y="0"/>
                  </a:lnTo>
                  <a:lnTo>
                    <a:pt x="15" y="211"/>
                  </a:lnTo>
                  <a:lnTo>
                    <a:pt x="5" y="211"/>
                  </a:ln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5781" name="Freeform 180">
              <a:extLst>
                <a:ext uri="{FF2B5EF4-FFF2-40B4-BE49-F238E27FC236}">
                  <a16:creationId xmlns:a16="http://schemas.microsoft.com/office/drawing/2014/main" id="{B55CE1A8-5779-2493-2825-06A5D399BCD6}"/>
                </a:ext>
              </a:extLst>
            </p:cNvPr>
            <p:cNvSpPr>
              <a:spLocks/>
            </p:cNvSpPr>
            <p:nvPr/>
          </p:nvSpPr>
          <p:spPr bwMode="auto">
            <a:xfrm>
              <a:off x="2547" y="4203"/>
              <a:ext cx="10" cy="41"/>
            </a:xfrm>
            <a:custGeom>
              <a:avLst/>
              <a:gdLst>
                <a:gd name="T0" fmla="*/ 0 w 26"/>
                <a:gd name="T1" fmla="*/ 0 h 135"/>
                <a:gd name="T2" fmla="*/ 0 w 26"/>
                <a:gd name="T3" fmla="*/ 0 h 135"/>
                <a:gd name="T4" fmla="*/ 0 w 26"/>
                <a:gd name="T5" fmla="*/ 0 h 135"/>
                <a:gd name="T6" fmla="*/ 0 w 26"/>
                <a:gd name="T7" fmla="*/ 0 h 135"/>
                <a:gd name="T8" fmla="*/ 0 w 26"/>
                <a:gd name="T9" fmla="*/ 0 h 135"/>
                <a:gd name="T10" fmla="*/ 0 w 26"/>
                <a:gd name="T11" fmla="*/ 0 h 135"/>
                <a:gd name="T12" fmla="*/ 0 w 26"/>
                <a:gd name="T13" fmla="*/ 0 h 135"/>
                <a:gd name="T14" fmla="*/ 0 w 26"/>
                <a:gd name="T15" fmla="*/ 0 h 135"/>
                <a:gd name="T16" fmla="*/ 0 w 26"/>
                <a:gd name="T17" fmla="*/ 0 h 135"/>
                <a:gd name="T18" fmla="*/ 0 w 26"/>
                <a:gd name="T19" fmla="*/ 0 h 135"/>
                <a:gd name="T20" fmla="*/ 0 w 26"/>
                <a:gd name="T21" fmla="*/ 0 h 135"/>
                <a:gd name="T22" fmla="*/ 0 w 26"/>
                <a:gd name="T23" fmla="*/ 0 h 135"/>
                <a:gd name="T24" fmla="*/ 0 w 26"/>
                <a:gd name="T25" fmla="*/ 0 h 135"/>
                <a:gd name="T26" fmla="*/ 0 w 26"/>
                <a:gd name="T27" fmla="*/ 0 h 135"/>
                <a:gd name="T28" fmla="*/ 0 w 26"/>
                <a:gd name="T29" fmla="*/ 0 h 135"/>
                <a:gd name="T30" fmla="*/ 0 w 26"/>
                <a:gd name="T31" fmla="*/ 0 h 135"/>
                <a:gd name="T32" fmla="*/ 0 w 26"/>
                <a:gd name="T33" fmla="*/ 0 h 135"/>
                <a:gd name="T34" fmla="*/ 0 w 26"/>
                <a:gd name="T35" fmla="*/ 0 h 135"/>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26"/>
                <a:gd name="T55" fmla="*/ 0 h 135"/>
                <a:gd name="T56" fmla="*/ 26 w 26"/>
                <a:gd name="T57" fmla="*/ 135 h 135"/>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26" h="135">
                  <a:moveTo>
                    <a:pt x="8" y="135"/>
                  </a:moveTo>
                  <a:lnTo>
                    <a:pt x="0" y="135"/>
                  </a:lnTo>
                  <a:lnTo>
                    <a:pt x="1" y="117"/>
                  </a:lnTo>
                  <a:lnTo>
                    <a:pt x="4" y="99"/>
                  </a:lnTo>
                  <a:lnTo>
                    <a:pt x="6" y="82"/>
                  </a:lnTo>
                  <a:lnTo>
                    <a:pt x="8" y="66"/>
                  </a:lnTo>
                  <a:lnTo>
                    <a:pt x="11" y="49"/>
                  </a:lnTo>
                  <a:lnTo>
                    <a:pt x="15" y="33"/>
                  </a:lnTo>
                  <a:lnTo>
                    <a:pt x="19" y="16"/>
                  </a:lnTo>
                  <a:lnTo>
                    <a:pt x="24" y="0"/>
                  </a:lnTo>
                  <a:lnTo>
                    <a:pt x="26" y="18"/>
                  </a:lnTo>
                  <a:lnTo>
                    <a:pt x="24" y="34"/>
                  </a:lnTo>
                  <a:lnTo>
                    <a:pt x="23" y="51"/>
                  </a:lnTo>
                  <a:lnTo>
                    <a:pt x="20" y="67"/>
                  </a:lnTo>
                  <a:lnTo>
                    <a:pt x="18" y="84"/>
                  </a:lnTo>
                  <a:lnTo>
                    <a:pt x="14" y="102"/>
                  </a:lnTo>
                  <a:lnTo>
                    <a:pt x="11" y="118"/>
                  </a:lnTo>
                  <a:lnTo>
                    <a:pt x="8" y="135"/>
                  </a:ln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5782" name="Freeform 181">
              <a:extLst>
                <a:ext uri="{FF2B5EF4-FFF2-40B4-BE49-F238E27FC236}">
                  <a16:creationId xmlns:a16="http://schemas.microsoft.com/office/drawing/2014/main" id="{3232DECA-5287-9986-7DF9-9C43F6EE5DCD}"/>
                </a:ext>
              </a:extLst>
            </p:cNvPr>
            <p:cNvSpPr>
              <a:spLocks/>
            </p:cNvSpPr>
            <p:nvPr/>
          </p:nvSpPr>
          <p:spPr bwMode="auto">
            <a:xfrm>
              <a:off x="2746" y="4211"/>
              <a:ext cx="60" cy="80"/>
            </a:xfrm>
            <a:custGeom>
              <a:avLst/>
              <a:gdLst>
                <a:gd name="T0" fmla="*/ 0 w 146"/>
                <a:gd name="T1" fmla="*/ 0 h 264"/>
                <a:gd name="T2" fmla="*/ 0 w 146"/>
                <a:gd name="T3" fmla="*/ 0 h 264"/>
                <a:gd name="T4" fmla="*/ 0 w 146"/>
                <a:gd name="T5" fmla="*/ 0 h 264"/>
                <a:gd name="T6" fmla="*/ 0 w 146"/>
                <a:gd name="T7" fmla="*/ 0 h 264"/>
                <a:gd name="T8" fmla="*/ 0 w 146"/>
                <a:gd name="T9" fmla="*/ 0 h 264"/>
                <a:gd name="T10" fmla="*/ 0 w 146"/>
                <a:gd name="T11" fmla="*/ 0 h 264"/>
                <a:gd name="T12" fmla="*/ 0 w 146"/>
                <a:gd name="T13" fmla="*/ 0 h 264"/>
                <a:gd name="T14" fmla="*/ 0 w 146"/>
                <a:gd name="T15" fmla="*/ 0 h 264"/>
                <a:gd name="T16" fmla="*/ 0 w 146"/>
                <a:gd name="T17" fmla="*/ 0 h 264"/>
                <a:gd name="T18" fmla="*/ 0 w 146"/>
                <a:gd name="T19" fmla="*/ 0 h 264"/>
                <a:gd name="T20" fmla="*/ 0 w 146"/>
                <a:gd name="T21" fmla="*/ 0 h 264"/>
                <a:gd name="T22" fmla="*/ 0 w 146"/>
                <a:gd name="T23" fmla="*/ 0 h 264"/>
                <a:gd name="T24" fmla="*/ 0 w 146"/>
                <a:gd name="T25" fmla="*/ 0 h 264"/>
                <a:gd name="T26" fmla="*/ 0 w 146"/>
                <a:gd name="T27" fmla="*/ 0 h 264"/>
                <a:gd name="T28" fmla="*/ 0 w 146"/>
                <a:gd name="T29" fmla="*/ 0 h 264"/>
                <a:gd name="T30" fmla="*/ 0 w 146"/>
                <a:gd name="T31" fmla="*/ 0 h 264"/>
                <a:gd name="T32" fmla="*/ 0 w 146"/>
                <a:gd name="T33" fmla="*/ 0 h 264"/>
                <a:gd name="T34" fmla="*/ 0 w 146"/>
                <a:gd name="T35" fmla="*/ 0 h 264"/>
                <a:gd name="T36" fmla="*/ 0 w 146"/>
                <a:gd name="T37" fmla="*/ 0 h 264"/>
                <a:gd name="T38" fmla="*/ 0 w 146"/>
                <a:gd name="T39" fmla="*/ 0 h 264"/>
                <a:gd name="T40" fmla="*/ 0 w 146"/>
                <a:gd name="T41" fmla="*/ 0 h 264"/>
                <a:gd name="T42" fmla="*/ 0 w 146"/>
                <a:gd name="T43" fmla="*/ 0 h 264"/>
                <a:gd name="T44" fmla="*/ 0 w 146"/>
                <a:gd name="T45" fmla="*/ 0 h 264"/>
                <a:gd name="T46" fmla="*/ 0 w 146"/>
                <a:gd name="T47" fmla="*/ 0 h 264"/>
                <a:gd name="T48" fmla="*/ 0 w 146"/>
                <a:gd name="T49" fmla="*/ 0 h 264"/>
                <a:gd name="T50" fmla="*/ 0 w 146"/>
                <a:gd name="T51" fmla="*/ 0 h 264"/>
                <a:gd name="T52" fmla="*/ 0 w 146"/>
                <a:gd name="T53" fmla="*/ 0 h 264"/>
                <a:gd name="T54" fmla="*/ 0 w 146"/>
                <a:gd name="T55" fmla="*/ 0 h 264"/>
                <a:gd name="T56" fmla="*/ 0 w 146"/>
                <a:gd name="T57" fmla="*/ 0 h 264"/>
                <a:gd name="T58" fmla="*/ 0 w 146"/>
                <a:gd name="T59" fmla="*/ 0 h 264"/>
                <a:gd name="T60" fmla="*/ 0 w 146"/>
                <a:gd name="T61" fmla="*/ 0 h 264"/>
                <a:gd name="T62" fmla="*/ 0 w 146"/>
                <a:gd name="T63" fmla="*/ 0 h 264"/>
                <a:gd name="T64" fmla="*/ 0 w 146"/>
                <a:gd name="T65" fmla="*/ 0 h 264"/>
                <a:gd name="T66" fmla="*/ 0 w 146"/>
                <a:gd name="T67" fmla="*/ 0 h 264"/>
                <a:gd name="T68" fmla="*/ 0 w 146"/>
                <a:gd name="T69" fmla="*/ 0 h 264"/>
                <a:gd name="T70" fmla="*/ 0 w 146"/>
                <a:gd name="T71" fmla="*/ 0 h 264"/>
                <a:gd name="T72" fmla="*/ 0 w 146"/>
                <a:gd name="T73" fmla="*/ 0 h 264"/>
                <a:gd name="T74" fmla="*/ 0 w 146"/>
                <a:gd name="T75" fmla="*/ 0 h 264"/>
                <a:gd name="T76" fmla="*/ 0 w 146"/>
                <a:gd name="T77" fmla="*/ 0 h 264"/>
                <a:gd name="T78" fmla="*/ 0 w 146"/>
                <a:gd name="T79" fmla="*/ 0 h 264"/>
                <a:gd name="T80" fmla="*/ 0 w 146"/>
                <a:gd name="T81" fmla="*/ 0 h 264"/>
                <a:gd name="T82" fmla="*/ 0 w 146"/>
                <a:gd name="T83" fmla="*/ 0 h 264"/>
                <a:gd name="T84" fmla="*/ 0 w 146"/>
                <a:gd name="T85" fmla="*/ 0 h 264"/>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146"/>
                <a:gd name="T130" fmla="*/ 0 h 264"/>
                <a:gd name="T131" fmla="*/ 146 w 146"/>
                <a:gd name="T132" fmla="*/ 264 h 264"/>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146" h="264">
                  <a:moveTo>
                    <a:pt x="108" y="195"/>
                  </a:moveTo>
                  <a:lnTo>
                    <a:pt x="114" y="201"/>
                  </a:lnTo>
                  <a:lnTo>
                    <a:pt x="120" y="210"/>
                  </a:lnTo>
                  <a:lnTo>
                    <a:pt x="126" y="218"/>
                  </a:lnTo>
                  <a:lnTo>
                    <a:pt x="131" y="227"/>
                  </a:lnTo>
                  <a:lnTo>
                    <a:pt x="135" y="236"/>
                  </a:lnTo>
                  <a:lnTo>
                    <a:pt x="139" y="245"/>
                  </a:lnTo>
                  <a:lnTo>
                    <a:pt x="142" y="254"/>
                  </a:lnTo>
                  <a:lnTo>
                    <a:pt x="146" y="264"/>
                  </a:lnTo>
                  <a:lnTo>
                    <a:pt x="131" y="260"/>
                  </a:lnTo>
                  <a:lnTo>
                    <a:pt x="121" y="245"/>
                  </a:lnTo>
                  <a:lnTo>
                    <a:pt x="112" y="230"/>
                  </a:lnTo>
                  <a:lnTo>
                    <a:pt x="104" y="215"/>
                  </a:lnTo>
                  <a:lnTo>
                    <a:pt x="96" y="200"/>
                  </a:lnTo>
                  <a:lnTo>
                    <a:pt x="88" y="185"/>
                  </a:lnTo>
                  <a:lnTo>
                    <a:pt x="80" y="169"/>
                  </a:lnTo>
                  <a:lnTo>
                    <a:pt x="72" y="154"/>
                  </a:lnTo>
                  <a:lnTo>
                    <a:pt x="64" y="138"/>
                  </a:lnTo>
                  <a:lnTo>
                    <a:pt x="57" y="123"/>
                  </a:lnTo>
                  <a:lnTo>
                    <a:pt x="49" y="107"/>
                  </a:lnTo>
                  <a:lnTo>
                    <a:pt x="42" y="92"/>
                  </a:lnTo>
                  <a:lnTo>
                    <a:pt x="34" y="76"/>
                  </a:lnTo>
                  <a:lnTo>
                    <a:pt x="26" y="61"/>
                  </a:lnTo>
                  <a:lnTo>
                    <a:pt x="18" y="45"/>
                  </a:lnTo>
                  <a:lnTo>
                    <a:pt x="10" y="30"/>
                  </a:lnTo>
                  <a:lnTo>
                    <a:pt x="0" y="15"/>
                  </a:lnTo>
                  <a:lnTo>
                    <a:pt x="0" y="0"/>
                  </a:lnTo>
                  <a:lnTo>
                    <a:pt x="8" y="11"/>
                  </a:lnTo>
                  <a:lnTo>
                    <a:pt x="15" y="23"/>
                  </a:lnTo>
                  <a:lnTo>
                    <a:pt x="22" y="34"/>
                  </a:lnTo>
                  <a:lnTo>
                    <a:pt x="29" y="46"/>
                  </a:lnTo>
                  <a:lnTo>
                    <a:pt x="36" y="59"/>
                  </a:lnTo>
                  <a:lnTo>
                    <a:pt x="43" y="70"/>
                  </a:lnTo>
                  <a:lnTo>
                    <a:pt x="50" y="83"/>
                  </a:lnTo>
                  <a:lnTo>
                    <a:pt x="56" y="96"/>
                  </a:lnTo>
                  <a:lnTo>
                    <a:pt x="63" y="107"/>
                  </a:lnTo>
                  <a:lnTo>
                    <a:pt x="68" y="120"/>
                  </a:lnTo>
                  <a:lnTo>
                    <a:pt x="75" y="132"/>
                  </a:lnTo>
                  <a:lnTo>
                    <a:pt x="81" y="145"/>
                  </a:lnTo>
                  <a:lnTo>
                    <a:pt x="88" y="158"/>
                  </a:lnTo>
                  <a:lnTo>
                    <a:pt x="95" y="170"/>
                  </a:lnTo>
                  <a:lnTo>
                    <a:pt x="101" y="182"/>
                  </a:lnTo>
                  <a:lnTo>
                    <a:pt x="108" y="195"/>
                  </a:ln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5783" name="Freeform 182">
              <a:extLst>
                <a:ext uri="{FF2B5EF4-FFF2-40B4-BE49-F238E27FC236}">
                  <a16:creationId xmlns:a16="http://schemas.microsoft.com/office/drawing/2014/main" id="{7D531BAF-4880-DB56-F1DB-E27F3A0B3947}"/>
                </a:ext>
              </a:extLst>
            </p:cNvPr>
            <p:cNvSpPr>
              <a:spLocks/>
            </p:cNvSpPr>
            <p:nvPr/>
          </p:nvSpPr>
          <p:spPr bwMode="auto">
            <a:xfrm>
              <a:off x="2470" y="4224"/>
              <a:ext cx="45" cy="90"/>
            </a:xfrm>
            <a:custGeom>
              <a:avLst/>
              <a:gdLst>
                <a:gd name="T0" fmla="*/ 0 w 111"/>
                <a:gd name="T1" fmla="*/ 0 h 300"/>
                <a:gd name="T2" fmla="*/ 0 w 111"/>
                <a:gd name="T3" fmla="*/ 0 h 300"/>
                <a:gd name="T4" fmla="*/ 0 w 111"/>
                <a:gd name="T5" fmla="*/ 0 h 300"/>
                <a:gd name="T6" fmla="*/ 0 w 111"/>
                <a:gd name="T7" fmla="*/ 0 h 300"/>
                <a:gd name="T8" fmla="*/ 0 w 111"/>
                <a:gd name="T9" fmla="*/ 0 h 300"/>
                <a:gd name="T10" fmla="*/ 0 w 111"/>
                <a:gd name="T11" fmla="*/ 0 h 300"/>
                <a:gd name="T12" fmla="*/ 0 w 111"/>
                <a:gd name="T13" fmla="*/ 0 h 300"/>
                <a:gd name="T14" fmla="*/ 0 w 111"/>
                <a:gd name="T15" fmla="*/ 0 h 300"/>
                <a:gd name="T16" fmla="*/ 0 w 111"/>
                <a:gd name="T17" fmla="*/ 0 h 300"/>
                <a:gd name="T18" fmla="*/ 0 w 111"/>
                <a:gd name="T19" fmla="*/ 0 h 300"/>
                <a:gd name="T20" fmla="*/ 0 w 111"/>
                <a:gd name="T21" fmla="*/ 0 h 300"/>
                <a:gd name="T22" fmla="*/ 0 w 111"/>
                <a:gd name="T23" fmla="*/ 0 h 300"/>
                <a:gd name="T24" fmla="*/ 0 w 111"/>
                <a:gd name="T25" fmla="*/ 0 h 300"/>
                <a:gd name="T26" fmla="*/ 0 w 111"/>
                <a:gd name="T27" fmla="*/ 0 h 300"/>
                <a:gd name="T28" fmla="*/ 0 w 111"/>
                <a:gd name="T29" fmla="*/ 0 h 300"/>
                <a:gd name="T30" fmla="*/ 0 w 111"/>
                <a:gd name="T31" fmla="*/ 0 h 300"/>
                <a:gd name="T32" fmla="*/ 0 w 111"/>
                <a:gd name="T33" fmla="*/ 0 h 300"/>
                <a:gd name="T34" fmla="*/ 0 w 111"/>
                <a:gd name="T35" fmla="*/ 0 h 300"/>
                <a:gd name="T36" fmla="*/ 0 w 111"/>
                <a:gd name="T37" fmla="*/ 0 h 300"/>
                <a:gd name="T38" fmla="*/ 0 w 111"/>
                <a:gd name="T39" fmla="*/ 0 h 300"/>
                <a:gd name="T40" fmla="*/ 0 w 111"/>
                <a:gd name="T41" fmla="*/ 0 h 300"/>
                <a:gd name="T42" fmla="*/ 0 w 111"/>
                <a:gd name="T43" fmla="*/ 0 h 300"/>
                <a:gd name="T44" fmla="*/ 0 w 111"/>
                <a:gd name="T45" fmla="*/ 0 h 300"/>
                <a:gd name="T46" fmla="*/ 0 w 111"/>
                <a:gd name="T47" fmla="*/ 0 h 300"/>
                <a:gd name="T48" fmla="*/ 0 w 111"/>
                <a:gd name="T49" fmla="*/ 0 h 300"/>
                <a:gd name="T50" fmla="*/ 0 w 111"/>
                <a:gd name="T51" fmla="*/ 0 h 300"/>
                <a:gd name="T52" fmla="*/ 0 w 111"/>
                <a:gd name="T53" fmla="*/ 0 h 300"/>
                <a:gd name="T54" fmla="*/ 0 w 111"/>
                <a:gd name="T55" fmla="*/ 0 h 300"/>
                <a:gd name="T56" fmla="*/ 0 w 111"/>
                <a:gd name="T57" fmla="*/ 0 h 300"/>
                <a:gd name="T58" fmla="*/ 0 w 111"/>
                <a:gd name="T59" fmla="*/ 0 h 300"/>
                <a:gd name="T60" fmla="*/ 0 w 111"/>
                <a:gd name="T61" fmla="*/ 0 h 300"/>
                <a:gd name="T62" fmla="*/ 0 w 111"/>
                <a:gd name="T63" fmla="*/ 0 h 300"/>
                <a:gd name="T64" fmla="*/ 0 w 111"/>
                <a:gd name="T65" fmla="*/ 0 h 300"/>
                <a:gd name="T66" fmla="*/ 0 w 111"/>
                <a:gd name="T67" fmla="*/ 0 h 300"/>
                <a:gd name="T68" fmla="*/ 0 w 111"/>
                <a:gd name="T69" fmla="*/ 0 h 300"/>
                <a:gd name="T70" fmla="*/ 0 w 111"/>
                <a:gd name="T71" fmla="*/ 0 h 300"/>
                <a:gd name="T72" fmla="*/ 0 w 111"/>
                <a:gd name="T73" fmla="*/ 0 h 300"/>
                <a:gd name="T74" fmla="*/ 0 w 111"/>
                <a:gd name="T75" fmla="*/ 0 h 300"/>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111"/>
                <a:gd name="T115" fmla="*/ 0 h 300"/>
                <a:gd name="T116" fmla="*/ 111 w 111"/>
                <a:gd name="T117" fmla="*/ 300 h 300"/>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111" h="300">
                  <a:moveTo>
                    <a:pt x="20" y="280"/>
                  </a:moveTo>
                  <a:lnTo>
                    <a:pt x="17" y="285"/>
                  </a:lnTo>
                  <a:lnTo>
                    <a:pt x="13" y="289"/>
                  </a:lnTo>
                  <a:lnTo>
                    <a:pt x="11" y="294"/>
                  </a:lnTo>
                  <a:lnTo>
                    <a:pt x="12" y="300"/>
                  </a:lnTo>
                  <a:lnTo>
                    <a:pt x="0" y="300"/>
                  </a:lnTo>
                  <a:lnTo>
                    <a:pt x="7" y="281"/>
                  </a:lnTo>
                  <a:lnTo>
                    <a:pt x="13" y="262"/>
                  </a:lnTo>
                  <a:lnTo>
                    <a:pt x="20" y="243"/>
                  </a:lnTo>
                  <a:lnTo>
                    <a:pt x="26" y="224"/>
                  </a:lnTo>
                  <a:lnTo>
                    <a:pt x="33" y="205"/>
                  </a:lnTo>
                  <a:lnTo>
                    <a:pt x="40" y="186"/>
                  </a:lnTo>
                  <a:lnTo>
                    <a:pt x="47" y="167"/>
                  </a:lnTo>
                  <a:lnTo>
                    <a:pt x="52" y="149"/>
                  </a:lnTo>
                  <a:lnTo>
                    <a:pt x="59" y="131"/>
                  </a:lnTo>
                  <a:lnTo>
                    <a:pt x="66" y="111"/>
                  </a:lnTo>
                  <a:lnTo>
                    <a:pt x="73" y="93"/>
                  </a:lnTo>
                  <a:lnTo>
                    <a:pt x="81" y="74"/>
                  </a:lnTo>
                  <a:lnTo>
                    <a:pt x="88" y="56"/>
                  </a:lnTo>
                  <a:lnTo>
                    <a:pt x="95" y="37"/>
                  </a:lnTo>
                  <a:lnTo>
                    <a:pt x="103" y="19"/>
                  </a:lnTo>
                  <a:lnTo>
                    <a:pt x="111" y="0"/>
                  </a:lnTo>
                  <a:lnTo>
                    <a:pt x="108" y="18"/>
                  </a:lnTo>
                  <a:lnTo>
                    <a:pt x="104" y="35"/>
                  </a:lnTo>
                  <a:lnTo>
                    <a:pt x="101" y="53"/>
                  </a:lnTo>
                  <a:lnTo>
                    <a:pt x="96" y="71"/>
                  </a:lnTo>
                  <a:lnTo>
                    <a:pt x="90" y="88"/>
                  </a:lnTo>
                  <a:lnTo>
                    <a:pt x="85" y="105"/>
                  </a:lnTo>
                  <a:lnTo>
                    <a:pt x="79" y="124"/>
                  </a:lnTo>
                  <a:lnTo>
                    <a:pt x="73" y="141"/>
                  </a:lnTo>
                  <a:lnTo>
                    <a:pt x="66" y="158"/>
                  </a:lnTo>
                  <a:lnTo>
                    <a:pt x="59" y="175"/>
                  </a:lnTo>
                  <a:lnTo>
                    <a:pt x="52" y="194"/>
                  </a:lnTo>
                  <a:lnTo>
                    <a:pt x="45" y="211"/>
                  </a:lnTo>
                  <a:lnTo>
                    <a:pt x="40" y="228"/>
                  </a:lnTo>
                  <a:lnTo>
                    <a:pt x="33" y="246"/>
                  </a:lnTo>
                  <a:lnTo>
                    <a:pt x="26" y="263"/>
                  </a:lnTo>
                  <a:lnTo>
                    <a:pt x="20" y="280"/>
                  </a:ln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spTree>
  </p:cSld>
  <p:clrMapOvr>
    <a:masterClrMapping/>
  </p:clrMapOv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8674" name="Group 33">
            <a:extLst>
              <a:ext uri="{FF2B5EF4-FFF2-40B4-BE49-F238E27FC236}">
                <a16:creationId xmlns:a16="http://schemas.microsoft.com/office/drawing/2014/main" id="{B92C8D5A-4D3F-4D2B-1E54-0BCF3A3F07F0}"/>
              </a:ext>
            </a:extLst>
          </p:cNvPr>
          <p:cNvGrpSpPr>
            <a:grpSpLocks/>
          </p:cNvGrpSpPr>
          <p:nvPr/>
        </p:nvGrpSpPr>
        <p:grpSpPr bwMode="auto">
          <a:xfrm>
            <a:off x="2526003" y="4114800"/>
            <a:ext cx="6141321" cy="4989513"/>
            <a:chOff x="1440" y="1092"/>
            <a:chExt cx="2880" cy="2135"/>
          </a:xfrm>
        </p:grpSpPr>
        <p:sp>
          <p:nvSpPr>
            <p:cNvPr id="28675" name="Freeform 3">
              <a:extLst>
                <a:ext uri="{FF2B5EF4-FFF2-40B4-BE49-F238E27FC236}">
                  <a16:creationId xmlns:a16="http://schemas.microsoft.com/office/drawing/2014/main" id="{282AC5E7-DB21-D24A-2437-A58275F9443D}"/>
                </a:ext>
              </a:extLst>
            </p:cNvPr>
            <p:cNvSpPr>
              <a:spLocks/>
            </p:cNvSpPr>
            <p:nvPr/>
          </p:nvSpPr>
          <p:spPr bwMode="auto">
            <a:xfrm>
              <a:off x="1440" y="1092"/>
              <a:ext cx="2880" cy="2135"/>
            </a:xfrm>
            <a:custGeom>
              <a:avLst/>
              <a:gdLst>
                <a:gd name="T0" fmla="*/ 39129 w 2200"/>
                <a:gd name="T1" fmla="*/ 0 h 1361"/>
                <a:gd name="T2" fmla="*/ 39824 w 2200"/>
                <a:gd name="T3" fmla="*/ 467 h 1361"/>
                <a:gd name="T4" fmla="*/ 40451 w 2200"/>
                <a:gd name="T5" fmla="*/ 1732 h 1361"/>
                <a:gd name="T6" fmla="*/ 41047 w 2200"/>
                <a:gd name="T7" fmla="*/ 3821 h 1361"/>
                <a:gd name="T8" fmla="*/ 41548 w 2200"/>
                <a:gd name="T9" fmla="*/ 6686 h 1361"/>
                <a:gd name="T10" fmla="*/ 41943 w 2200"/>
                <a:gd name="T11" fmla="*/ 10190 h 1361"/>
                <a:gd name="T12" fmla="*/ 42271 w 2200"/>
                <a:gd name="T13" fmla="*/ 13977 h 1361"/>
                <a:gd name="T14" fmla="*/ 42463 w 2200"/>
                <a:gd name="T15" fmla="*/ 18402 h 1361"/>
                <a:gd name="T16" fmla="*/ 42552 w 2200"/>
                <a:gd name="T17" fmla="*/ 23138 h 1361"/>
                <a:gd name="T18" fmla="*/ 42526 w 2200"/>
                <a:gd name="T19" fmla="*/ 171733 h 1361"/>
                <a:gd name="T20" fmla="*/ 42381 w 2200"/>
                <a:gd name="T21" fmla="*/ 176091 h 1361"/>
                <a:gd name="T22" fmla="*/ 42127 w 2200"/>
                <a:gd name="T23" fmla="*/ 180233 h 1361"/>
                <a:gd name="T24" fmla="*/ 41751 w 2200"/>
                <a:gd name="T25" fmla="*/ 184023 h 1361"/>
                <a:gd name="T26" fmla="*/ 41312 w 2200"/>
                <a:gd name="T27" fmla="*/ 187121 h 1361"/>
                <a:gd name="T28" fmla="*/ 40752 w 2200"/>
                <a:gd name="T29" fmla="*/ 189457 h 1361"/>
                <a:gd name="T30" fmla="*/ 40142 w 2200"/>
                <a:gd name="T31" fmla="*/ 191391 h 1361"/>
                <a:gd name="T32" fmla="*/ 39491 w 2200"/>
                <a:gd name="T33" fmla="*/ 192200 h 1361"/>
                <a:gd name="T34" fmla="*/ 3384 w 2200"/>
                <a:gd name="T35" fmla="*/ 192490 h 1361"/>
                <a:gd name="T36" fmla="*/ 2707 w 2200"/>
                <a:gd name="T37" fmla="*/ 191963 h 1361"/>
                <a:gd name="T38" fmla="*/ 2068 w 2200"/>
                <a:gd name="T39" fmla="*/ 190530 h 1361"/>
                <a:gd name="T40" fmla="*/ 1490 w 2200"/>
                <a:gd name="T41" fmla="*/ 188373 h 1361"/>
                <a:gd name="T42" fmla="*/ 996 w 2200"/>
                <a:gd name="T43" fmla="*/ 185706 h 1361"/>
                <a:gd name="T44" fmla="*/ 581 w 2200"/>
                <a:gd name="T45" fmla="*/ 182170 h 1361"/>
                <a:gd name="T46" fmla="*/ 249 w 2200"/>
                <a:gd name="T47" fmla="*/ 178399 h 1361"/>
                <a:gd name="T48" fmla="*/ 60 w 2200"/>
                <a:gd name="T49" fmla="*/ 173967 h 1361"/>
                <a:gd name="T50" fmla="*/ 0 w 2200"/>
                <a:gd name="T51" fmla="*/ 169319 h 1361"/>
                <a:gd name="T52" fmla="*/ 1 w 2200"/>
                <a:gd name="T53" fmla="*/ 20644 h 1361"/>
                <a:gd name="T54" fmla="*/ 145 w 2200"/>
                <a:gd name="T55" fmla="*/ 16197 h 1361"/>
                <a:gd name="T56" fmla="*/ 398 w 2200"/>
                <a:gd name="T57" fmla="*/ 12206 h 1361"/>
                <a:gd name="T58" fmla="*/ 770 w 2200"/>
                <a:gd name="T59" fmla="*/ 8389 h 1361"/>
                <a:gd name="T60" fmla="*/ 1242 w 2200"/>
                <a:gd name="T61" fmla="*/ 5232 h 1361"/>
                <a:gd name="T62" fmla="*/ 1778 w 2200"/>
                <a:gd name="T63" fmla="*/ 2717 h 1361"/>
                <a:gd name="T64" fmla="*/ 2379 w 2200"/>
                <a:gd name="T65" fmla="*/ 990 h 1361"/>
                <a:gd name="T66" fmla="*/ 3048 w 2200"/>
                <a:gd name="T67" fmla="*/ 190 h 1361"/>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2200"/>
                <a:gd name="T103" fmla="*/ 0 h 1361"/>
                <a:gd name="T104" fmla="*/ 2200 w 2200"/>
                <a:gd name="T105" fmla="*/ 1361 h 1361"/>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2200" h="1361">
                  <a:moveTo>
                    <a:pt x="175" y="0"/>
                  </a:moveTo>
                  <a:lnTo>
                    <a:pt x="2023" y="0"/>
                  </a:lnTo>
                  <a:lnTo>
                    <a:pt x="2041" y="1"/>
                  </a:lnTo>
                  <a:lnTo>
                    <a:pt x="2058" y="3"/>
                  </a:lnTo>
                  <a:lnTo>
                    <a:pt x="2075" y="7"/>
                  </a:lnTo>
                  <a:lnTo>
                    <a:pt x="2091" y="12"/>
                  </a:lnTo>
                  <a:lnTo>
                    <a:pt x="2106" y="19"/>
                  </a:lnTo>
                  <a:lnTo>
                    <a:pt x="2121" y="27"/>
                  </a:lnTo>
                  <a:lnTo>
                    <a:pt x="2135" y="37"/>
                  </a:lnTo>
                  <a:lnTo>
                    <a:pt x="2147" y="47"/>
                  </a:lnTo>
                  <a:lnTo>
                    <a:pt x="2158" y="59"/>
                  </a:lnTo>
                  <a:lnTo>
                    <a:pt x="2168" y="72"/>
                  </a:lnTo>
                  <a:lnTo>
                    <a:pt x="2177" y="86"/>
                  </a:lnTo>
                  <a:lnTo>
                    <a:pt x="2185" y="99"/>
                  </a:lnTo>
                  <a:lnTo>
                    <a:pt x="2191" y="115"/>
                  </a:lnTo>
                  <a:lnTo>
                    <a:pt x="2195" y="130"/>
                  </a:lnTo>
                  <a:lnTo>
                    <a:pt x="2198" y="146"/>
                  </a:lnTo>
                  <a:lnTo>
                    <a:pt x="2199" y="163"/>
                  </a:lnTo>
                  <a:lnTo>
                    <a:pt x="2199" y="1196"/>
                  </a:lnTo>
                  <a:lnTo>
                    <a:pt x="2198" y="1213"/>
                  </a:lnTo>
                  <a:lnTo>
                    <a:pt x="2195" y="1229"/>
                  </a:lnTo>
                  <a:lnTo>
                    <a:pt x="2191" y="1244"/>
                  </a:lnTo>
                  <a:lnTo>
                    <a:pt x="2185" y="1260"/>
                  </a:lnTo>
                  <a:lnTo>
                    <a:pt x="2177" y="1273"/>
                  </a:lnTo>
                  <a:lnTo>
                    <a:pt x="2168" y="1287"/>
                  </a:lnTo>
                  <a:lnTo>
                    <a:pt x="2158" y="1300"/>
                  </a:lnTo>
                  <a:lnTo>
                    <a:pt x="2147" y="1312"/>
                  </a:lnTo>
                  <a:lnTo>
                    <a:pt x="2135" y="1322"/>
                  </a:lnTo>
                  <a:lnTo>
                    <a:pt x="2121" y="1331"/>
                  </a:lnTo>
                  <a:lnTo>
                    <a:pt x="2106" y="1339"/>
                  </a:lnTo>
                  <a:lnTo>
                    <a:pt x="2091" y="1346"/>
                  </a:lnTo>
                  <a:lnTo>
                    <a:pt x="2075" y="1352"/>
                  </a:lnTo>
                  <a:lnTo>
                    <a:pt x="2058" y="1356"/>
                  </a:lnTo>
                  <a:lnTo>
                    <a:pt x="2041" y="1358"/>
                  </a:lnTo>
                  <a:lnTo>
                    <a:pt x="2023" y="1360"/>
                  </a:lnTo>
                  <a:lnTo>
                    <a:pt x="175" y="1360"/>
                  </a:lnTo>
                  <a:lnTo>
                    <a:pt x="157" y="1358"/>
                  </a:lnTo>
                  <a:lnTo>
                    <a:pt x="140" y="1356"/>
                  </a:lnTo>
                  <a:lnTo>
                    <a:pt x="123" y="1352"/>
                  </a:lnTo>
                  <a:lnTo>
                    <a:pt x="107" y="1346"/>
                  </a:lnTo>
                  <a:lnTo>
                    <a:pt x="92" y="1339"/>
                  </a:lnTo>
                  <a:lnTo>
                    <a:pt x="77" y="1331"/>
                  </a:lnTo>
                  <a:lnTo>
                    <a:pt x="64" y="1322"/>
                  </a:lnTo>
                  <a:lnTo>
                    <a:pt x="51" y="1312"/>
                  </a:lnTo>
                  <a:lnTo>
                    <a:pt x="40" y="1300"/>
                  </a:lnTo>
                  <a:lnTo>
                    <a:pt x="30" y="1287"/>
                  </a:lnTo>
                  <a:lnTo>
                    <a:pt x="21" y="1273"/>
                  </a:lnTo>
                  <a:lnTo>
                    <a:pt x="13" y="1260"/>
                  </a:lnTo>
                  <a:lnTo>
                    <a:pt x="8" y="1244"/>
                  </a:lnTo>
                  <a:lnTo>
                    <a:pt x="3" y="1229"/>
                  </a:lnTo>
                  <a:lnTo>
                    <a:pt x="1" y="1213"/>
                  </a:lnTo>
                  <a:lnTo>
                    <a:pt x="0" y="1196"/>
                  </a:lnTo>
                  <a:lnTo>
                    <a:pt x="0" y="163"/>
                  </a:lnTo>
                  <a:lnTo>
                    <a:pt x="1" y="146"/>
                  </a:lnTo>
                  <a:lnTo>
                    <a:pt x="3" y="130"/>
                  </a:lnTo>
                  <a:lnTo>
                    <a:pt x="8" y="115"/>
                  </a:lnTo>
                  <a:lnTo>
                    <a:pt x="13" y="99"/>
                  </a:lnTo>
                  <a:lnTo>
                    <a:pt x="21" y="86"/>
                  </a:lnTo>
                  <a:lnTo>
                    <a:pt x="30" y="72"/>
                  </a:lnTo>
                  <a:lnTo>
                    <a:pt x="40" y="59"/>
                  </a:lnTo>
                  <a:lnTo>
                    <a:pt x="51" y="47"/>
                  </a:lnTo>
                  <a:lnTo>
                    <a:pt x="64" y="37"/>
                  </a:lnTo>
                  <a:lnTo>
                    <a:pt x="77" y="27"/>
                  </a:lnTo>
                  <a:lnTo>
                    <a:pt x="92" y="19"/>
                  </a:lnTo>
                  <a:lnTo>
                    <a:pt x="107" y="12"/>
                  </a:lnTo>
                  <a:lnTo>
                    <a:pt x="123" y="7"/>
                  </a:lnTo>
                  <a:lnTo>
                    <a:pt x="140" y="3"/>
                  </a:lnTo>
                  <a:lnTo>
                    <a:pt x="157" y="1"/>
                  </a:lnTo>
                  <a:lnTo>
                    <a:pt x="175" y="0"/>
                  </a:lnTo>
                </a:path>
              </a:pathLst>
            </a:custGeom>
            <a:solidFill>
              <a:srgbClr val="FFFFFF"/>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sp>
          <p:nvSpPr>
            <p:cNvPr id="28676" name="Freeform 9">
              <a:extLst>
                <a:ext uri="{FF2B5EF4-FFF2-40B4-BE49-F238E27FC236}">
                  <a16:creationId xmlns:a16="http://schemas.microsoft.com/office/drawing/2014/main" id="{1B6013D3-A0CF-4E21-9389-3C7684CFBE2A}"/>
                </a:ext>
              </a:extLst>
            </p:cNvPr>
            <p:cNvSpPr>
              <a:spLocks/>
            </p:cNvSpPr>
            <p:nvPr/>
          </p:nvSpPr>
          <p:spPr bwMode="auto">
            <a:xfrm>
              <a:off x="1718" y="1311"/>
              <a:ext cx="2314" cy="639"/>
            </a:xfrm>
            <a:custGeom>
              <a:avLst/>
              <a:gdLst>
                <a:gd name="T0" fmla="*/ 0 w 1775"/>
                <a:gd name="T1" fmla="*/ 0 h 407"/>
                <a:gd name="T2" fmla="*/ 32798 w 1775"/>
                <a:gd name="T3" fmla="*/ 0 h 407"/>
                <a:gd name="T4" fmla="*/ 32798 w 1775"/>
                <a:gd name="T5" fmla="*/ 57959 h 407"/>
                <a:gd name="T6" fmla="*/ 0 w 1775"/>
                <a:gd name="T7" fmla="*/ 57959 h 407"/>
                <a:gd name="T8" fmla="*/ 0 w 1775"/>
                <a:gd name="T9" fmla="*/ 0 h 407"/>
                <a:gd name="T10" fmla="*/ 0 60000 65536"/>
                <a:gd name="T11" fmla="*/ 0 60000 65536"/>
                <a:gd name="T12" fmla="*/ 0 60000 65536"/>
                <a:gd name="T13" fmla="*/ 0 60000 65536"/>
                <a:gd name="T14" fmla="*/ 0 60000 65536"/>
                <a:gd name="T15" fmla="*/ 0 w 1775"/>
                <a:gd name="T16" fmla="*/ 0 h 407"/>
                <a:gd name="T17" fmla="*/ 1775 w 1775"/>
                <a:gd name="T18" fmla="*/ 407 h 407"/>
              </a:gdLst>
              <a:ahLst/>
              <a:cxnLst>
                <a:cxn ang="T10">
                  <a:pos x="T0" y="T1"/>
                </a:cxn>
                <a:cxn ang="T11">
                  <a:pos x="T2" y="T3"/>
                </a:cxn>
                <a:cxn ang="T12">
                  <a:pos x="T4" y="T5"/>
                </a:cxn>
                <a:cxn ang="T13">
                  <a:pos x="T6" y="T7"/>
                </a:cxn>
                <a:cxn ang="T14">
                  <a:pos x="T8" y="T9"/>
                </a:cxn>
              </a:cxnLst>
              <a:rect l="T15" t="T16" r="T17" b="T18"/>
              <a:pathLst>
                <a:path w="1775" h="407">
                  <a:moveTo>
                    <a:pt x="0" y="0"/>
                  </a:moveTo>
                  <a:lnTo>
                    <a:pt x="1774" y="0"/>
                  </a:lnTo>
                  <a:lnTo>
                    <a:pt x="1774" y="406"/>
                  </a:lnTo>
                  <a:lnTo>
                    <a:pt x="0" y="406"/>
                  </a:lnTo>
                  <a:lnTo>
                    <a:pt x="0" y="0"/>
                  </a:lnTo>
                </a:path>
              </a:pathLst>
            </a:custGeom>
            <a:solidFill>
              <a:srgbClr val="000000"/>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sp>
          <p:nvSpPr>
            <p:cNvPr id="28677" name="Freeform 10">
              <a:extLst>
                <a:ext uri="{FF2B5EF4-FFF2-40B4-BE49-F238E27FC236}">
                  <a16:creationId xmlns:a16="http://schemas.microsoft.com/office/drawing/2014/main" id="{342FED39-4A85-4028-0B49-A74D52C601BA}"/>
                </a:ext>
              </a:extLst>
            </p:cNvPr>
            <p:cNvSpPr>
              <a:spLocks/>
            </p:cNvSpPr>
            <p:nvPr/>
          </p:nvSpPr>
          <p:spPr bwMode="auto">
            <a:xfrm>
              <a:off x="1718" y="1311"/>
              <a:ext cx="2314" cy="27"/>
            </a:xfrm>
            <a:custGeom>
              <a:avLst/>
              <a:gdLst>
                <a:gd name="T0" fmla="*/ 32798 w 1775"/>
                <a:gd name="T1" fmla="*/ 1634 h 17"/>
                <a:gd name="T2" fmla="*/ 32770 w 1775"/>
                <a:gd name="T3" fmla="*/ 0 h 17"/>
                <a:gd name="T4" fmla="*/ 0 w 1775"/>
                <a:gd name="T5" fmla="*/ 0 h 17"/>
                <a:gd name="T6" fmla="*/ 0 w 1775"/>
                <a:gd name="T7" fmla="*/ 2595 h 17"/>
                <a:gd name="T8" fmla="*/ 32770 w 1775"/>
                <a:gd name="T9" fmla="*/ 2595 h 17"/>
                <a:gd name="T10" fmla="*/ 32748 w 1775"/>
                <a:gd name="T11" fmla="*/ 1634 h 17"/>
                <a:gd name="T12" fmla="*/ 32770 w 1775"/>
                <a:gd name="T13" fmla="*/ 2595 h 17"/>
                <a:gd name="T14" fmla="*/ 32770 w 1775"/>
                <a:gd name="T15" fmla="*/ 2595 h 17"/>
                <a:gd name="T16" fmla="*/ 32798 w 1775"/>
                <a:gd name="T17" fmla="*/ 2595 h 17"/>
                <a:gd name="T18" fmla="*/ 32798 w 1775"/>
                <a:gd name="T19" fmla="*/ 2595 h 17"/>
                <a:gd name="T20" fmla="*/ 32798 w 1775"/>
                <a:gd name="T21" fmla="*/ 2595 h 17"/>
                <a:gd name="T22" fmla="*/ 32798 w 1775"/>
                <a:gd name="T23" fmla="*/ 1634 h 17"/>
                <a:gd name="T24" fmla="*/ 32798 w 1775"/>
                <a:gd name="T25" fmla="*/ 1634 h 17"/>
                <a:gd name="T26" fmla="*/ 32798 w 1775"/>
                <a:gd name="T27" fmla="*/ 1634 h 17"/>
                <a:gd name="T28" fmla="*/ 32798 w 1775"/>
                <a:gd name="T29" fmla="*/ 842 h 17"/>
                <a:gd name="T30" fmla="*/ 32798 w 1775"/>
                <a:gd name="T31" fmla="*/ 0 h 17"/>
                <a:gd name="T32" fmla="*/ 32798 w 1775"/>
                <a:gd name="T33" fmla="*/ 0 h 17"/>
                <a:gd name="T34" fmla="*/ 32798 w 1775"/>
                <a:gd name="T35" fmla="*/ 0 h 17"/>
                <a:gd name="T36" fmla="*/ 32770 w 1775"/>
                <a:gd name="T37" fmla="*/ 0 h 17"/>
                <a:gd name="T38" fmla="*/ 32770 w 1775"/>
                <a:gd name="T39" fmla="*/ 0 h 17"/>
                <a:gd name="T40" fmla="*/ 32798 w 1775"/>
                <a:gd name="T41" fmla="*/ 1634 h 17"/>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775"/>
                <a:gd name="T64" fmla="*/ 0 h 17"/>
                <a:gd name="T65" fmla="*/ 1775 w 1775"/>
                <a:gd name="T66" fmla="*/ 17 h 17"/>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775" h="17">
                  <a:moveTo>
                    <a:pt x="1774" y="10"/>
                  </a:moveTo>
                  <a:lnTo>
                    <a:pt x="1773" y="0"/>
                  </a:lnTo>
                  <a:lnTo>
                    <a:pt x="0" y="0"/>
                  </a:lnTo>
                  <a:lnTo>
                    <a:pt x="0" y="16"/>
                  </a:lnTo>
                  <a:lnTo>
                    <a:pt x="1773" y="16"/>
                  </a:lnTo>
                  <a:lnTo>
                    <a:pt x="1772" y="10"/>
                  </a:lnTo>
                  <a:lnTo>
                    <a:pt x="1773" y="16"/>
                  </a:lnTo>
                  <a:lnTo>
                    <a:pt x="1774" y="16"/>
                  </a:lnTo>
                  <a:lnTo>
                    <a:pt x="1774" y="10"/>
                  </a:lnTo>
                  <a:lnTo>
                    <a:pt x="1774" y="5"/>
                  </a:lnTo>
                  <a:lnTo>
                    <a:pt x="1774" y="0"/>
                  </a:lnTo>
                  <a:lnTo>
                    <a:pt x="1773" y="0"/>
                  </a:lnTo>
                  <a:lnTo>
                    <a:pt x="1774" y="10"/>
                  </a:lnTo>
                </a:path>
              </a:pathLst>
            </a:custGeom>
            <a:solidFill>
              <a:srgbClr val="000000"/>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sp>
          <p:nvSpPr>
            <p:cNvPr id="28678" name="Freeform 11">
              <a:extLst>
                <a:ext uri="{FF2B5EF4-FFF2-40B4-BE49-F238E27FC236}">
                  <a16:creationId xmlns:a16="http://schemas.microsoft.com/office/drawing/2014/main" id="{C2AAB769-3208-2056-06C0-1F8E184344AF}"/>
                </a:ext>
              </a:extLst>
            </p:cNvPr>
            <p:cNvSpPr>
              <a:spLocks/>
            </p:cNvSpPr>
            <p:nvPr/>
          </p:nvSpPr>
          <p:spPr bwMode="auto">
            <a:xfrm>
              <a:off x="4029" y="1311"/>
              <a:ext cx="22" cy="639"/>
            </a:xfrm>
            <a:custGeom>
              <a:avLst/>
              <a:gdLst>
                <a:gd name="T0" fmla="*/ 171 w 17"/>
                <a:gd name="T1" fmla="*/ 57959 h 407"/>
                <a:gd name="T2" fmla="*/ 273 w 17"/>
                <a:gd name="T3" fmla="*/ 57669 h 407"/>
                <a:gd name="T4" fmla="*/ 273 w 17"/>
                <a:gd name="T5" fmla="*/ 0 h 407"/>
                <a:gd name="T6" fmla="*/ 0 w 17"/>
                <a:gd name="T7" fmla="*/ 0 h 407"/>
                <a:gd name="T8" fmla="*/ 0 w 17"/>
                <a:gd name="T9" fmla="*/ 57669 h 407"/>
                <a:gd name="T10" fmla="*/ 171 w 17"/>
                <a:gd name="T11" fmla="*/ 57634 h 407"/>
                <a:gd name="T12" fmla="*/ 0 w 17"/>
                <a:gd name="T13" fmla="*/ 57669 h 407"/>
                <a:gd name="T14" fmla="*/ 0 w 17"/>
                <a:gd name="T15" fmla="*/ 57669 h 407"/>
                <a:gd name="T16" fmla="*/ 0 w 17"/>
                <a:gd name="T17" fmla="*/ 57669 h 407"/>
                <a:gd name="T18" fmla="*/ 0 w 17"/>
                <a:gd name="T19" fmla="*/ 57887 h 407"/>
                <a:gd name="T20" fmla="*/ 0 w 17"/>
                <a:gd name="T21" fmla="*/ 57887 h 407"/>
                <a:gd name="T22" fmla="*/ 0 w 17"/>
                <a:gd name="T23" fmla="*/ 57959 h 407"/>
                <a:gd name="T24" fmla="*/ 79 w 17"/>
                <a:gd name="T25" fmla="*/ 57959 h 407"/>
                <a:gd name="T26" fmla="*/ 79 w 17"/>
                <a:gd name="T27" fmla="*/ 57959 h 407"/>
                <a:gd name="T28" fmla="*/ 171 w 17"/>
                <a:gd name="T29" fmla="*/ 57959 h 407"/>
                <a:gd name="T30" fmla="*/ 171 w 17"/>
                <a:gd name="T31" fmla="*/ 57959 h 407"/>
                <a:gd name="T32" fmla="*/ 273 w 17"/>
                <a:gd name="T33" fmla="*/ 57959 h 407"/>
                <a:gd name="T34" fmla="*/ 273 w 17"/>
                <a:gd name="T35" fmla="*/ 57887 h 407"/>
                <a:gd name="T36" fmla="*/ 273 w 17"/>
                <a:gd name="T37" fmla="*/ 57887 h 407"/>
                <a:gd name="T38" fmla="*/ 273 w 17"/>
                <a:gd name="T39" fmla="*/ 57669 h 407"/>
                <a:gd name="T40" fmla="*/ 273 w 17"/>
                <a:gd name="T41" fmla="*/ 57669 h 407"/>
                <a:gd name="T42" fmla="*/ 273 w 17"/>
                <a:gd name="T43" fmla="*/ 57669 h 407"/>
                <a:gd name="T44" fmla="*/ 171 w 17"/>
                <a:gd name="T45" fmla="*/ 57959 h 407"/>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17"/>
                <a:gd name="T70" fmla="*/ 0 h 407"/>
                <a:gd name="T71" fmla="*/ 17 w 17"/>
                <a:gd name="T72" fmla="*/ 407 h 407"/>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17" h="407">
                  <a:moveTo>
                    <a:pt x="10" y="406"/>
                  </a:moveTo>
                  <a:lnTo>
                    <a:pt x="16" y="404"/>
                  </a:lnTo>
                  <a:lnTo>
                    <a:pt x="16" y="0"/>
                  </a:lnTo>
                  <a:lnTo>
                    <a:pt x="0" y="0"/>
                  </a:lnTo>
                  <a:lnTo>
                    <a:pt x="0" y="404"/>
                  </a:lnTo>
                  <a:lnTo>
                    <a:pt x="10" y="403"/>
                  </a:lnTo>
                  <a:lnTo>
                    <a:pt x="0" y="404"/>
                  </a:lnTo>
                  <a:lnTo>
                    <a:pt x="0" y="405"/>
                  </a:lnTo>
                  <a:lnTo>
                    <a:pt x="0" y="406"/>
                  </a:lnTo>
                  <a:lnTo>
                    <a:pt x="5" y="406"/>
                  </a:lnTo>
                  <a:lnTo>
                    <a:pt x="10" y="406"/>
                  </a:lnTo>
                  <a:lnTo>
                    <a:pt x="16" y="406"/>
                  </a:lnTo>
                  <a:lnTo>
                    <a:pt x="16" y="405"/>
                  </a:lnTo>
                  <a:lnTo>
                    <a:pt x="16" y="404"/>
                  </a:lnTo>
                  <a:lnTo>
                    <a:pt x="10" y="406"/>
                  </a:lnTo>
                </a:path>
              </a:pathLst>
            </a:custGeom>
            <a:solidFill>
              <a:srgbClr val="000000"/>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sp>
          <p:nvSpPr>
            <p:cNvPr id="28679" name="Freeform 12">
              <a:extLst>
                <a:ext uri="{FF2B5EF4-FFF2-40B4-BE49-F238E27FC236}">
                  <a16:creationId xmlns:a16="http://schemas.microsoft.com/office/drawing/2014/main" id="{13275FA7-AFFB-F7B5-F4B3-ACB61C46D6EC}"/>
                </a:ext>
              </a:extLst>
            </p:cNvPr>
            <p:cNvSpPr>
              <a:spLocks/>
            </p:cNvSpPr>
            <p:nvPr/>
          </p:nvSpPr>
          <p:spPr bwMode="auto">
            <a:xfrm>
              <a:off x="1717" y="1945"/>
              <a:ext cx="2315" cy="27"/>
            </a:xfrm>
            <a:custGeom>
              <a:avLst/>
              <a:gdLst>
                <a:gd name="T0" fmla="*/ 0 w 1776"/>
                <a:gd name="T1" fmla="*/ 1337 h 17"/>
                <a:gd name="T2" fmla="*/ 1 w 1776"/>
                <a:gd name="T3" fmla="*/ 2595 h 17"/>
                <a:gd name="T4" fmla="*/ 32761 w 1776"/>
                <a:gd name="T5" fmla="*/ 2595 h 17"/>
                <a:gd name="T6" fmla="*/ 32761 w 1776"/>
                <a:gd name="T7" fmla="*/ 0 h 17"/>
                <a:gd name="T8" fmla="*/ 1 w 1776"/>
                <a:gd name="T9" fmla="*/ 0 h 17"/>
                <a:gd name="T10" fmla="*/ 46 w 1776"/>
                <a:gd name="T11" fmla="*/ 1337 h 17"/>
                <a:gd name="T12" fmla="*/ 1 w 1776"/>
                <a:gd name="T13" fmla="*/ 0 h 17"/>
                <a:gd name="T14" fmla="*/ 0 w 1776"/>
                <a:gd name="T15" fmla="*/ 0 h 17"/>
                <a:gd name="T16" fmla="*/ 0 w 1776"/>
                <a:gd name="T17" fmla="*/ 0 h 17"/>
                <a:gd name="T18" fmla="*/ 0 w 1776"/>
                <a:gd name="T19" fmla="*/ 0 h 17"/>
                <a:gd name="T20" fmla="*/ 0 w 1776"/>
                <a:gd name="T21" fmla="*/ 0 h 17"/>
                <a:gd name="T22" fmla="*/ 0 w 1776"/>
                <a:gd name="T23" fmla="*/ 648 h 17"/>
                <a:gd name="T24" fmla="*/ 0 w 1776"/>
                <a:gd name="T25" fmla="*/ 1337 h 17"/>
                <a:gd name="T26" fmla="*/ 0 w 1776"/>
                <a:gd name="T27" fmla="*/ 1337 h 17"/>
                <a:gd name="T28" fmla="*/ 0 w 1776"/>
                <a:gd name="T29" fmla="*/ 1337 h 17"/>
                <a:gd name="T30" fmla="*/ 0 w 1776"/>
                <a:gd name="T31" fmla="*/ 1939 h 17"/>
                <a:gd name="T32" fmla="*/ 0 w 1776"/>
                <a:gd name="T33" fmla="*/ 1939 h 17"/>
                <a:gd name="T34" fmla="*/ 0 w 1776"/>
                <a:gd name="T35" fmla="*/ 2595 h 17"/>
                <a:gd name="T36" fmla="*/ 0 w 1776"/>
                <a:gd name="T37" fmla="*/ 2595 h 17"/>
                <a:gd name="T38" fmla="*/ 1 w 1776"/>
                <a:gd name="T39" fmla="*/ 2595 h 17"/>
                <a:gd name="T40" fmla="*/ 0 w 1776"/>
                <a:gd name="T41" fmla="*/ 1337 h 17"/>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776"/>
                <a:gd name="T64" fmla="*/ 0 h 17"/>
                <a:gd name="T65" fmla="*/ 1776 w 1776"/>
                <a:gd name="T66" fmla="*/ 17 h 17"/>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776" h="17">
                  <a:moveTo>
                    <a:pt x="0" y="8"/>
                  </a:moveTo>
                  <a:lnTo>
                    <a:pt x="1" y="16"/>
                  </a:lnTo>
                  <a:lnTo>
                    <a:pt x="1775" y="16"/>
                  </a:lnTo>
                  <a:lnTo>
                    <a:pt x="1775" y="0"/>
                  </a:lnTo>
                  <a:lnTo>
                    <a:pt x="1" y="0"/>
                  </a:lnTo>
                  <a:lnTo>
                    <a:pt x="2" y="8"/>
                  </a:lnTo>
                  <a:lnTo>
                    <a:pt x="1" y="0"/>
                  </a:lnTo>
                  <a:lnTo>
                    <a:pt x="0" y="0"/>
                  </a:lnTo>
                  <a:lnTo>
                    <a:pt x="0" y="4"/>
                  </a:lnTo>
                  <a:lnTo>
                    <a:pt x="0" y="8"/>
                  </a:lnTo>
                  <a:lnTo>
                    <a:pt x="0" y="12"/>
                  </a:lnTo>
                  <a:lnTo>
                    <a:pt x="0" y="16"/>
                  </a:lnTo>
                  <a:lnTo>
                    <a:pt x="1" y="16"/>
                  </a:lnTo>
                  <a:lnTo>
                    <a:pt x="0" y="8"/>
                  </a:lnTo>
                </a:path>
              </a:pathLst>
            </a:custGeom>
            <a:solidFill>
              <a:srgbClr val="000000"/>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sp>
          <p:nvSpPr>
            <p:cNvPr id="28680" name="Freeform 13">
              <a:extLst>
                <a:ext uri="{FF2B5EF4-FFF2-40B4-BE49-F238E27FC236}">
                  <a16:creationId xmlns:a16="http://schemas.microsoft.com/office/drawing/2014/main" id="{4868E39F-9B30-CEFC-1BE6-541C44468C0D}"/>
                </a:ext>
              </a:extLst>
            </p:cNvPr>
            <p:cNvSpPr>
              <a:spLocks/>
            </p:cNvSpPr>
            <p:nvPr/>
          </p:nvSpPr>
          <p:spPr bwMode="auto">
            <a:xfrm>
              <a:off x="1717" y="1311"/>
              <a:ext cx="22" cy="639"/>
            </a:xfrm>
            <a:custGeom>
              <a:avLst/>
              <a:gdLst>
                <a:gd name="T0" fmla="*/ 132 w 17"/>
                <a:gd name="T1" fmla="*/ 0 h 407"/>
                <a:gd name="T2" fmla="*/ 0 w 17"/>
                <a:gd name="T3" fmla="*/ 190 h 407"/>
                <a:gd name="T4" fmla="*/ 0 w 17"/>
                <a:gd name="T5" fmla="*/ 57959 h 407"/>
                <a:gd name="T6" fmla="*/ 273 w 17"/>
                <a:gd name="T7" fmla="*/ 57959 h 407"/>
                <a:gd name="T8" fmla="*/ 273 w 17"/>
                <a:gd name="T9" fmla="*/ 190 h 407"/>
                <a:gd name="T10" fmla="*/ 132 w 17"/>
                <a:gd name="T11" fmla="*/ 190 h 407"/>
                <a:gd name="T12" fmla="*/ 273 w 17"/>
                <a:gd name="T13" fmla="*/ 190 h 407"/>
                <a:gd name="T14" fmla="*/ 273 w 17"/>
                <a:gd name="T15" fmla="*/ 0 h 407"/>
                <a:gd name="T16" fmla="*/ 273 w 17"/>
                <a:gd name="T17" fmla="*/ 0 h 407"/>
                <a:gd name="T18" fmla="*/ 211 w 17"/>
                <a:gd name="T19" fmla="*/ 0 h 407"/>
                <a:gd name="T20" fmla="*/ 211 w 17"/>
                <a:gd name="T21" fmla="*/ 0 h 407"/>
                <a:gd name="T22" fmla="*/ 132 w 17"/>
                <a:gd name="T23" fmla="*/ 0 h 407"/>
                <a:gd name="T24" fmla="*/ 132 w 17"/>
                <a:gd name="T25" fmla="*/ 0 h 407"/>
                <a:gd name="T26" fmla="*/ 132 w 17"/>
                <a:gd name="T27" fmla="*/ 0 h 407"/>
                <a:gd name="T28" fmla="*/ 61 w 17"/>
                <a:gd name="T29" fmla="*/ 0 h 407"/>
                <a:gd name="T30" fmla="*/ 0 w 17"/>
                <a:gd name="T31" fmla="*/ 0 h 407"/>
                <a:gd name="T32" fmla="*/ 0 w 17"/>
                <a:gd name="T33" fmla="*/ 0 h 407"/>
                <a:gd name="T34" fmla="*/ 0 w 17"/>
                <a:gd name="T35" fmla="*/ 0 h 407"/>
                <a:gd name="T36" fmla="*/ 0 w 17"/>
                <a:gd name="T37" fmla="*/ 0 h 407"/>
                <a:gd name="T38" fmla="*/ 0 w 17"/>
                <a:gd name="T39" fmla="*/ 190 h 407"/>
                <a:gd name="T40" fmla="*/ 132 w 17"/>
                <a:gd name="T41" fmla="*/ 0 h 407"/>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7"/>
                <a:gd name="T64" fmla="*/ 0 h 407"/>
                <a:gd name="T65" fmla="*/ 17 w 17"/>
                <a:gd name="T66" fmla="*/ 407 h 407"/>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7" h="407">
                  <a:moveTo>
                    <a:pt x="8" y="0"/>
                  </a:moveTo>
                  <a:lnTo>
                    <a:pt x="0" y="1"/>
                  </a:lnTo>
                  <a:lnTo>
                    <a:pt x="0" y="406"/>
                  </a:lnTo>
                  <a:lnTo>
                    <a:pt x="16" y="406"/>
                  </a:lnTo>
                  <a:lnTo>
                    <a:pt x="16" y="1"/>
                  </a:lnTo>
                  <a:lnTo>
                    <a:pt x="8" y="1"/>
                  </a:lnTo>
                  <a:lnTo>
                    <a:pt x="16" y="1"/>
                  </a:lnTo>
                  <a:lnTo>
                    <a:pt x="16" y="0"/>
                  </a:lnTo>
                  <a:lnTo>
                    <a:pt x="12" y="0"/>
                  </a:lnTo>
                  <a:lnTo>
                    <a:pt x="8" y="0"/>
                  </a:lnTo>
                  <a:lnTo>
                    <a:pt x="4" y="0"/>
                  </a:lnTo>
                  <a:lnTo>
                    <a:pt x="0" y="0"/>
                  </a:lnTo>
                  <a:lnTo>
                    <a:pt x="0" y="1"/>
                  </a:lnTo>
                  <a:lnTo>
                    <a:pt x="8" y="0"/>
                  </a:lnTo>
                </a:path>
              </a:pathLst>
            </a:custGeom>
            <a:solidFill>
              <a:srgbClr val="000000"/>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sp>
          <p:nvSpPr>
            <p:cNvPr id="28681" name="Freeform 14">
              <a:extLst>
                <a:ext uri="{FF2B5EF4-FFF2-40B4-BE49-F238E27FC236}">
                  <a16:creationId xmlns:a16="http://schemas.microsoft.com/office/drawing/2014/main" id="{79986A3D-16C8-7C0C-7302-923CD79AA116}"/>
                </a:ext>
              </a:extLst>
            </p:cNvPr>
            <p:cNvSpPr>
              <a:spLocks/>
            </p:cNvSpPr>
            <p:nvPr/>
          </p:nvSpPr>
          <p:spPr bwMode="auto">
            <a:xfrm>
              <a:off x="1708" y="1267"/>
              <a:ext cx="2297" cy="664"/>
            </a:xfrm>
            <a:custGeom>
              <a:avLst/>
              <a:gdLst>
                <a:gd name="T0" fmla="*/ 17933 w 1762"/>
                <a:gd name="T1" fmla="*/ 190 h 423"/>
                <a:gd name="T2" fmla="*/ 21091 w 1762"/>
                <a:gd name="T3" fmla="*/ 1289 h 423"/>
                <a:gd name="T4" fmla="*/ 24004 w 1762"/>
                <a:gd name="T5" fmla="*/ 3546 h 423"/>
                <a:gd name="T6" fmla="*/ 26612 w 1762"/>
                <a:gd name="T7" fmla="*/ 6808 h 423"/>
                <a:gd name="T8" fmla="*/ 28804 w 1762"/>
                <a:gd name="T9" fmla="*/ 10847 h 423"/>
                <a:gd name="T10" fmla="*/ 30571 w 1762"/>
                <a:gd name="T11" fmla="*/ 15738 h 423"/>
                <a:gd name="T12" fmla="*/ 31807 w 1762"/>
                <a:gd name="T13" fmla="*/ 21033 h 423"/>
                <a:gd name="T14" fmla="*/ 32341 w 1762"/>
                <a:gd name="T15" fmla="*/ 25505 h 423"/>
                <a:gd name="T16" fmla="*/ 32503 w 1762"/>
                <a:gd name="T17" fmla="*/ 28527 h 423"/>
                <a:gd name="T18" fmla="*/ 32503 w 1762"/>
                <a:gd name="T19" fmla="*/ 31585 h 423"/>
                <a:gd name="T20" fmla="*/ 32341 w 1762"/>
                <a:gd name="T21" fmla="*/ 34548 h 423"/>
                <a:gd name="T22" fmla="*/ 31807 w 1762"/>
                <a:gd name="T23" fmla="*/ 38942 h 423"/>
                <a:gd name="T24" fmla="*/ 30571 w 1762"/>
                <a:gd name="T25" fmla="*/ 44318 h 423"/>
                <a:gd name="T26" fmla="*/ 28804 w 1762"/>
                <a:gd name="T27" fmla="*/ 49255 h 423"/>
                <a:gd name="T28" fmla="*/ 26612 w 1762"/>
                <a:gd name="T29" fmla="*/ 53308 h 423"/>
                <a:gd name="T30" fmla="*/ 24004 w 1762"/>
                <a:gd name="T31" fmla="*/ 56479 h 423"/>
                <a:gd name="T32" fmla="*/ 21091 w 1762"/>
                <a:gd name="T33" fmla="*/ 58815 h 423"/>
                <a:gd name="T34" fmla="*/ 17933 w 1762"/>
                <a:gd name="T35" fmla="*/ 59840 h 423"/>
                <a:gd name="T36" fmla="*/ 14609 w 1762"/>
                <a:gd name="T37" fmla="*/ 59840 h 423"/>
                <a:gd name="T38" fmla="*/ 11434 w 1762"/>
                <a:gd name="T39" fmla="*/ 58815 h 423"/>
                <a:gd name="T40" fmla="*/ 8517 w 1762"/>
                <a:gd name="T41" fmla="*/ 56479 h 423"/>
                <a:gd name="T42" fmla="*/ 5924 w 1762"/>
                <a:gd name="T43" fmla="*/ 53308 h 423"/>
                <a:gd name="T44" fmla="*/ 3717 w 1762"/>
                <a:gd name="T45" fmla="*/ 49255 h 423"/>
                <a:gd name="T46" fmla="*/ 1971 w 1762"/>
                <a:gd name="T47" fmla="*/ 44318 h 423"/>
                <a:gd name="T48" fmla="*/ 743 w 1762"/>
                <a:gd name="T49" fmla="*/ 38942 h 423"/>
                <a:gd name="T50" fmla="*/ 189 w 1762"/>
                <a:gd name="T51" fmla="*/ 34548 h 423"/>
                <a:gd name="T52" fmla="*/ 1 w 1762"/>
                <a:gd name="T53" fmla="*/ 31585 h 423"/>
                <a:gd name="T54" fmla="*/ 1 w 1762"/>
                <a:gd name="T55" fmla="*/ 28527 h 423"/>
                <a:gd name="T56" fmla="*/ 189 w 1762"/>
                <a:gd name="T57" fmla="*/ 25505 h 423"/>
                <a:gd name="T58" fmla="*/ 743 w 1762"/>
                <a:gd name="T59" fmla="*/ 21033 h 423"/>
                <a:gd name="T60" fmla="*/ 1971 w 1762"/>
                <a:gd name="T61" fmla="*/ 15738 h 423"/>
                <a:gd name="T62" fmla="*/ 3717 w 1762"/>
                <a:gd name="T63" fmla="*/ 10847 h 423"/>
                <a:gd name="T64" fmla="*/ 5924 w 1762"/>
                <a:gd name="T65" fmla="*/ 6808 h 423"/>
                <a:gd name="T66" fmla="*/ 8517 w 1762"/>
                <a:gd name="T67" fmla="*/ 3546 h 423"/>
                <a:gd name="T68" fmla="*/ 11434 w 1762"/>
                <a:gd name="T69" fmla="*/ 1289 h 423"/>
                <a:gd name="T70" fmla="*/ 14609 w 1762"/>
                <a:gd name="T71" fmla="*/ 190 h 423"/>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1762"/>
                <a:gd name="T109" fmla="*/ 0 h 423"/>
                <a:gd name="T110" fmla="*/ 1762 w 1762"/>
                <a:gd name="T111" fmla="*/ 423 h 423"/>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1762" h="423">
                  <a:moveTo>
                    <a:pt x="880" y="0"/>
                  </a:moveTo>
                  <a:lnTo>
                    <a:pt x="970" y="1"/>
                  </a:lnTo>
                  <a:lnTo>
                    <a:pt x="1057" y="4"/>
                  </a:lnTo>
                  <a:lnTo>
                    <a:pt x="1141" y="9"/>
                  </a:lnTo>
                  <a:lnTo>
                    <a:pt x="1222" y="17"/>
                  </a:lnTo>
                  <a:lnTo>
                    <a:pt x="1299" y="25"/>
                  </a:lnTo>
                  <a:lnTo>
                    <a:pt x="1372" y="36"/>
                  </a:lnTo>
                  <a:lnTo>
                    <a:pt x="1440" y="48"/>
                  </a:lnTo>
                  <a:lnTo>
                    <a:pt x="1502" y="62"/>
                  </a:lnTo>
                  <a:lnTo>
                    <a:pt x="1559" y="76"/>
                  </a:lnTo>
                  <a:lnTo>
                    <a:pt x="1610" y="93"/>
                  </a:lnTo>
                  <a:lnTo>
                    <a:pt x="1654" y="110"/>
                  </a:lnTo>
                  <a:lnTo>
                    <a:pt x="1691" y="129"/>
                  </a:lnTo>
                  <a:lnTo>
                    <a:pt x="1721" y="148"/>
                  </a:lnTo>
                  <a:lnTo>
                    <a:pt x="1743" y="168"/>
                  </a:lnTo>
                  <a:lnTo>
                    <a:pt x="1750" y="179"/>
                  </a:lnTo>
                  <a:lnTo>
                    <a:pt x="1756" y="189"/>
                  </a:lnTo>
                  <a:lnTo>
                    <a:pt x="1759" y="200"/>
                  </a:lnTo>
                  <a:lnTo>
                    <a:pt x="1761" y="211"/>
                  </a:lnTo>
                  <a:lnTo>
                    <a:pt x="1759" y="222"/>
                  </a:lnTo>
                  <a:lnTo>
                    <a:pt x="1756" y="232"/>
                  </a:lnTo>
                  <a:lnTo>
                    <a:pt x="1750" y="242"/>
                  </a:lnTo>
                  <a:lnTo>
                    <a:pt x="1743" y="253"/>
                  </a:lnTo>
                  <a:lnTo>
                    <a:pt x="1721" y="273"/>
                  </a:lnTo>
                  <a:lnTo>
                    <a:pt x="1691" y="292"/>
                  </a:lnTo>
                  <a:lnTo>
                    <a:pt x="1654" y="311"/>
                  </a:lnTo>
                  <a:lnTo>
                    <a:pt x="1610" y="328"/>
                  </a:lnTo>
                  <a:lnTo>
                    <a:pt x="1559" y="345"/>
                  </a:lnTo>
                  <a:lnTo>
                    <a:pt x="1502" y="360"/>
                  </a:lnTo>
                  <a:lnTo>
                    <a:pt x="1440" y="374"/>
                  </a:lnTo>
                  <a:lnTo>
                    <a:pt x="1372" y="385"/>
                  </a:lnTo>
                  <a:lnTo>
                    <a:pt x="1299" y="396"/>
                  </a:lnTo>
                  <a:lnTo>
                    <a:pt x="1222" y="405"/>
                  </a:lnTo>
                  <a:lnTo>
                    <a:pt x="1141" y="412"/>
                  </a:lnTo>
                  <a:lnTo>
                    <a:pt x="1057" y="417"/>
                  </a:lnTo>
                  <a:lnTo>
                    <a:pt x="970" y="420"/>
                  </a:lnTo>
                  <a:lnTo>
                    <a:pt x="880" y="422"/>
                  </a:lnTo>
                  <a:lnTo>
                    <a:pt x="790" y="420"/>
                  </a:lnTo>
                  <a:lnTo>
                    <a:pt x="703" y="417"/>
                  </a:lnTo>
                  <a:lnTo>
                    <a:pt x="619" y="412"/>
                  </a:lnTo>
                  <a:lnTo>
                    <a:pt x="538" y="405"/>
                  </a:lnTo>
                  <a:lnTo>
                    <a:pt x="461" y="396"/>
                  </a:lnTo>
                  <a:lnTo>
                    <a:pt x="389" y="385"/>
                  </a:lnTo>
                  <a:lnTo>
                    <a:pt x="321" y="374"/>
                  </a:lnTo>
                  <a:lnTo>
                    <a:pt x="259" y="360"/>
                  </a:lnTo>
                  <a:lnTo>
                    <a:pt x="201" y="345"/>
                  </a:lnTo>
                  <a:lnTo>
                    <a:pt x="151" y="328"/>
                  </a:lnTo>
                  <a:lnTo>
                    <a:pt x="107" y="311"/>
                  </a:lnTo>
                  <a:lnTo>
                    <a:pt x="70" y="292"/>
                  </a:lnTo>
                  <a:lnTo>
                    <a:pt x="40" y="273"/>
                  </a:lnTo>
                  <a:lnTo>
                    <a:pt x="18" y="253"/>
                  </a:lnTo>
                  <a:lnTo>
                    <a:pt x="10" y="242"/>
                  </a:lnTo>
                  <a:lnTo>
                    <a:pt x="5" y="232"/>
                  </a:lnTo>
                  <a:lnTo>
                    <a:pt x="1" y="222"/>
                  </a:lnTo>
                  <a:lnTo>
                    <a:pt x="0" y="211"/>
                  </a:lnTo>
                  <a:lnTo>
                    <a:pt x="1" y="200"/>
                  </a:lnTo>
                  <a:lnTo>
                    <a:pt x="5" y="189"/>
                  </a:lnTo>
                  <a:lnTo>
                    <a:pt x="10" y="179"/>
                  </a:lnTo>
                  <a:lnTo>
                    <a:pt x="18" y="168"/>
                  </a:lnTo>
                  <a:lnTo>
                    <a:pt x="40" y="148"/>
                  </a:lnTo>
                  <a:lnTo>
                    <a:pt x="70" y="129"/>
                  </a:lnTo>
                  <a:lnTo>
                    <a:pt x="107" y="110"/>
                  </a:lnTo>
                  <a:lnTo>
                    <a:pt x="151" y="93"/>
                  </a:lnTo>
                  <a:lnTo>
                    <a:pt x="201" y="76"/>
                  </a:lnTo>
                  <a:lnTo>
                    <a:pt x="259" y="62"/>
                  </a:lnTo>
                  <a:lnTo>
                    <a:pt x="321" y="48"/>
                  </a:lnTo>
                  <a:lnTo>
                    <a:pt x="389" y="36"/>
                  </a:lnTo>
                  <a:lnTo>
                    <a:pt x="461" y="25"/>
                  </a:lnTo>
                  <a:lnTo>
                    <a:pt x="538" y="17"/>
                  </a:lnTo>
                  <a:lnTo>
                    <a:pt x="619" y="9"/>
                  </a:lnTo>
                  <a:lnTo>
                    <a:pt x="703" y="4"/>
                  </a:lnTo>
                  <a:lnTo>
                    <a:pt x="790" y="1"/>
                  </a:lnTo>
                  <a:lnTo>
                    <a:pt x="880" y="0"/>
                  </a:lnTo>
                </a:path>
              </a:pathLst>
            </a:custGeom>
            <a:solidFill>
              <a:srgbClr val="FF0000"/>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sp>
          <p:nvSpPr>
            <p:cNvPr id="28682" name="Freeform 15">
              <a:extLst>
                <a:ext uri="{FF2B5EF4-FFF2-40B4-BE49-F238E27FC236}">
                  <a16:creationId xmlns:a16="http://schemas.microsoft.com/office/drawing/2014/main" id="{49706DBA-35C3-9425-0D43-C887DEFACC4A}"/>
                </a:ext>
              </a:extLst>
            </p:cNvPr>
            <p:cNvSpPr>
              <a:spLocks/>
            </p:cNvSpPr>
            <p:nvPr/>
          </p:nvSpPr>
          <p:spPr bwMode="auto">
            <a:xfrm>
              <a:off x="2874" y="1272"/>
              <a:ext cx="1167" cy="355"/>
            </a:xfrm>
            <a:custGeom>
              <a:avLst/>
              <a:gdLst>
                <a:gd name="T0" fmla="*/ 16517 w 895"/>
                <a:gd name="T1" fmla="*/ 30271 h 226"/>
                <a:gd name="T2" fmla="*/ 16320 w 895"/>
                <a:gd name="T3" fmla="*/ 26619 h 226"/>
                <a:gd name="T4" fmla="*/ 15977 w 895"/>
                <a:gd name="T5" fmla="*/ 23238 h 226"/>
                <a:gd name="T6" fmla="*/ 15441 w 895"/>
                <a:gd name="T7" fmla="*/ 20134 h 226"/>
                <a:gd name="T8" fmla="*/ 14809 w 895"/>
                <a:gd name="T9" fmla="*/ 17343 h 226"/>
                <a:gd name="T10" fmla="*/ 14021 w 895"/>
                <a:gd name="T11" fmla="*/ 14605 h 226"/>
                <a:gd name="T12" fmla="*/ 13120 w 895"/>
                <a:gd name="T13" fmla="*/ 12230 h 226"/>
                <a:gd name="T14" fmla="*/ 12117 w 895"/>
                <a:gd name="T15" fmla="*/ 9887 h 226"/>
                <a:gd name="T16" fmla="*/ 11014 w 895"/>
                <a:gd name="T17" fmla="*/ 7862 h 226"/>
                <a:gd name="T18" fmla="*/ 9781 w 895"/>
                <a:gd name="T19" fmla="*/ 5900 h 226"/>
                <a:gd name="T20" fmla="*/ 8462 w 895"/>
                <a:gd name="T21" fmla="*/ 4291 h 226"/>
                <a:gd name="T22" fmla="*/ 7067 w 895"/>
                <a:gd name="T23" fmla="*/ 2849 h 226"/>
                <a:gd name="T24" fmla="*/ 5615 w 895"/>
                <a:gd name="T25" fmla="*/ 1739 h 226"/>
                <a:gd name="T26" fmla="*/ 4077 w 895"/>
                <a:gd name="T27" fmla="*/ 822 h 226"/>
                <a:gd name="T28" fmla="*/ 2480 w 895"/>
                <a:gd name="T29" fmla="*/ 298 h 226"/>
                <a:gd name="T30" fmla="*/ 837 w 895"/>
                <a:gd name="T31" fmla="*/ 0 h 226"/>
                <a:gd name="T32" fmla="*/ 0 w 895"/>
                <a:gd name="T33" fmla="*/ 3842 h 226"/>
                <a:gd name="T34" fmla="*/ 1647 w 895"/>
                <a:gd name="T35" fmla="*/ 4007 h 226"/>
                <a:gd name="T36" fmla="*/ 3262 w 895"/>
                <a:gd name="T37" fmla="*/ 4475 h 226"/>
                <a:gd name="T38" fmla="*/ 4813 w 895"/>
                <a:gd name="T39" fmla="*/ 5298 h 226"/>
                <a:gd name="T40" fmla="*/ 6303 w 895"/>
                <a:gd name="T41" fmla="*/ 6294 h 226"/>
                <a:gd name="T42" fmla="*/ 7702 w 895"/>
                <a:gd name="T43" fmla="*/ 7552 h 226"/>
                <a:gd name="T44" fmla="*/ 9067 w 895"/>
                <a:gd name="T45" fmla="*/ 9085 h 226"/>
                <a:gd name="T46" fmla="*/ 10292 w 895"/>
                <a:gd name="T47" fmla="*/ 10788 h 226"/>
                <a:gd name="T48" fmla="*/ 11446 w 895"/>
                <a:gd name="T49" fmla="*/ 12818 h 226"/>
                <a:gd name="T50" fmla="*/ 12486 w 895"/>
                <a:gd name="T51" fmla="*/ 14794 h 226"/>
                <a:gd name="T52" fmla="*/ 13409 w 895"/>
                <a:gd name="T53" fmla="*/ 17158 h 226"/>
                <a:gd name="T54" fmla="*/ 14217 w 895"/>
                <a:gd name="T55" fmla="*/ 19555 h 226"/>
                <a:gd name="T56" fmla="*/ 14874 w 895"/>
                <a:gd name="T57" fmla="*/ 22236 h 226"/>
                <a:gd name="T58" fmla="*/ 15391 w 895"/>
                <a:gd name="T59" fmla="*/ 24682 h 226"/>
                <a:gd name="T60" fmla="*/ 15766 w 895"/>
                <a:gd name="T61" fmla="*/ 27414 h 226"/>
                <a:gd name="T62" fmla="*/ 15977 w 895"/>
                <a:gd name="T63" fmla="*/ 29922 h 226"/>
                <a:gd name="T64" fmla="*/ 16032 w 895"/>
                <a:gd name="T65" fmla="*/ 32253 h 22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895"/>
                <a:gd name="T100" fmla="*/ 0 h 226"/>
                <a:gd name="T101" fmla="*/ 895 w 895"/>
                <a:gd name="T102" fmla="*/ 226 h 22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895" h="226">
                  <a:moveTo>
                    <a:pt x="894" y="225"/>
                  </a:moveTo>
                  <a:lnTo>
                    <a:pt x="892" y="211"/>
                  </a:lnTo>
                  <a:lnTo>
                    <a:pt x="888" y="198"/>
                  </a:lnTo>
                  <a:lnTo>
                    <a:pt x="881" y="185"/>
                  </a:lnTo>
                  <a:lnTo>
                    <a:pt x="872" y="173"/>
                  </a:lnTo>
                  <a:lnTo>
                    <a:pt x="862" y="162"/>
                  </a:lnTo>
                  <a:lnTo>
                    <a:pt x="848" y="151"/>
                  </a:lnTo>
                  <a:lnTo>
                    <a:pt x="834" y="140"/>
                  </a:lnTo>
                  <a:lnTo>
                    <a:pt x="817" y="130"/>
                  </a:lnTo>
                  <a:lnTo>
                    <a:pt x="799" y="121"/>
                  </a:lnTo>
                  <a:lnTo>
                    <a:pt x="779" y="111"/>
                  </a:lnTo>
                  <a:lnTo>
                    <a:pt x="757" y="102"/>
                  </a:lnTo>
                  <a:lnTo>
                    <a:pt x="733" y="93"/>
                  </a:lnTo>
                  <a:lnTo>
                    <a:pt x="709" y="85"/>
                  </a:lnTo>
                  <a:lnTo>
                    <a:pt x="682" y="77"/>
                  </a:lnTo>
                  <a:lnTo>
                    <a:pt x="654" y="69"/>
                  </a:lnTo>
                  <a:lnTo>
                    <a:pt x="624" y="61"/>
                  </a:lnTo>
                  <a:lnTo>
                    <a:pt x="594" y="55"/>
                  </a:lnTo>
                  <a:lnTo>
                    <a:pt x="562" y="48"/>
                  </a:lnTo>
                  <a:lnTo>
                    <a:pt x="528" y="41"/>
                  </a:lnTo>
                  <a:lnTo>
                    <a:pt x="493" y="36"/>
                  </a:lnTo>
                  <a:lnTo>
                    <a:pt x="457" y="30"/>
                  </a:lnTo>
                  <a:lnTo>
                    <a:pt x="420" y="25"/>
                  </a:lnTo>
                  <a:lnTo>
                    <a:pt x="382" y="20"/>
                  </a:lnTo>
                  <a:lnTo>
                    <a:pt x="343" y="16"/>
                  </a:lnTo>
                  <a:lnTo>
                    <a:pt x="303" y="12"/>
                  </a:lnTo>
                  <a:lnTo>
                    <a:pt x="262" y="9"/>
                  </a:lnTo>
                  <a:lnTo>
                    <a:pt x="220" y="6"/>
                  </a:lnTo>
                  <a:lnTo>
                    <a:pt x="177" y="4"/>
                  </a:lnTo>
                  <a:lnTo>
                    <a:pt x="134" y="2"/>
                  </a:lnTo>
                  <a:lnTo>
                    <a:pt x="89" y="1"/>
                  </a:lnTo>
                  <a:lnTo>
                    <a:pt x="45" y="0"/>
                  </a:lnTo>
                  <a:lnTo>
                    <a:pt x="0" y="0"/>
                  </a:lnTo>
                  <a:lnTo>
                    <a:pt x="0" y="27"/>
                  </a:lnTo>
                  <a:lnTo>
                    <a:pt x="45" y="27"/>
                  </a:lnTo>
                  <a:lnTo>
                    <a:pt x="89" y="28"/>
                  </a:lnTo>
                  <a:lnTo>
                    <a:pt x="133" y="29"/>
                  </a:lnTo>
                  <a:lnTo>
                    <a:pt x="176" y="31"/>
                  </a:lnTo>
                  <a:lnTo>
                    <a:pt x="218" y="34"/>
                  </a:lnTo>
                  <a:lnTo>
                    <a:pt x="260" y="37"/>
                  </a:lnTo>
                  <a:lnTo>
                    <a:pt x="300" y="40"/>
                  </a:lnTo>
                  <a:lnTo>
                    <a:pt x="340" y="44"/>
                  </a:lnTo>
                  <a:lnTo>
                    <a:pt x="379" y="48"/>
                  </a:lnTo>
                  <a:lnTo>
                    <a:pt x="416" y="53"/>
                  </a:lnTo>
                  <a:lnTo>
                    <a:pt x="453" y="58"/>
                  </a:lnTo>
                  <a:lnTo>
                    <a:pt x="489" y="63"/>
                  </a:lnTo>
                  <a:lnTo>
                    <a:pt x="523" y="69"/>
                  </a:lnTo>
                  <a:lnTo>
                    <a:pt x="556" y="75"/>
                  </a:lnTo>
                  <a:lnTo>
                    <a:pt x="588" y="81"/>
                  </a:lnTo>
                  <a:lnTo>
                    <a:pt x="618" y="89"/>
                  </a:lnTo>
                  <a:lnTo>
                    <a:pt x="647" y="96"/>
                  </a:lnTo>
                  <a:lnTo>
                    <a:pt x="674" y="103"/>
                  </a:lnTo>
                  <a:lnTo>
                    <a:pt x="700" y="111"/>
                  </a:lnTo>
                  <a:lnTo>
                    <a:pt x="724" y="120"/>
                  </a:lnTo>
                  <a:lnTo>
                    <a:pt x="747" y="128"/>
                  </a:lnTo>
                  <a:lnTo>
                    <a:pt x="768" y="136"/>
                  </a:lnTo>
                  <a:lnTo>
                    <a:pt x="786" y="145"/>
                  </a:lnTo>
                  <a:lnTo>
                    <a:pt x="803" y="155"/>
                  </a:lnTo>
                  <a:lnTo>
                    <a:pt x="818" y="164"/>
                  </a:lnTo>
                  <a:lnTo>
                    <a:pt x="831" y="172"/>
                  </a:lnTo>
                  <a:lnTo>
                    <a:pt x="842" y="182"/>
                  </a:lnTo>
                  <a:lnTo>
                    <a:pt x="851" y="191"/>
                  </a:lnTo>
                  <a:lnTo>
                    <a:pt x="858" y="200"/>
                  </a:lnTo>
                  <a:lnTo>
                    <a:pt x="862" y="208"/>
                  </a:lnTo>
                  <a:lnTo>
                    <a:pt x="865" y="216"/>
                  </a:lnTo>
                  <a:lnTo>
                    <a:pt x="866" y="225"/>
                  </a:lnTo>
                  <a:lnTo>
                    <a:pt x="894" y="225"/>
                  </a:lnTo>
                </a:path>
              </a:pathLst>
            </a:custGeom>
            <a:solidFill>
              <a:srgbClr val="FFFFFF"/>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sp>
          <p:nvSpPr>
            <p:cNvPr id="28683" name="Freeform 16">
              <a:extLst>
                <a:ext uri="{FF2B5EF4-FFF2-40B4-BE49-F238E27FC236}">
                  <a16:creationId xmlns:a16="http://schemas.microsoft.com/office/drawing/2014/main" id="{231074B5-DB7E-CDDD-8059-32857262F0C2}"/>
                </a:ext>
              </a:extLst>
            </p:cNvPr>
            <p:cNvSpPr>
              <a:spLocks/>
            </p:cNvSpPr>
            <p:nvPr/>
          </p:nvSpPr>
          <p:spPr bwMode="auto">
            <a:xfrm>
              <a:off x="2874" y="1625"/>
              <a:ext cx="1167" cy="355"/>
            </a:xfrm>
            <a:custGeom>
              <a:avLst/>
              <a:gdLst>
                <a:gd name="T0" fmla="*/ 837 w 895"/>
                <a:gd name="T1" fmla="*/ 32208 h 226"/>
                <a:gd name="T2" fmla="*/ 2480 w 895"/>
                <a:gd name="T3" fmla="*/ 31901 h 226"/>
                <a:gd name="T4" fmla="*/ 4077 w 895"/>
                <a:gd name="T5" fmla="*/ 31293 h 226"/>
                <a:gd name="T6" fmla="*/ 5615 w 895"/>
                <a:gd name="T7" fmla="*/ 30472 h 226"/>
                <a:gd name="T8" fmla="*/ 7067 w 895"/>
                <a:gd name="T9" fmla="*/ 29270 h 226"/>
                <a:gd name="T10" fmla="*/ 8462 w 895"/>
                <a:gd name="T11" fmla="*/ 27731 h 226"/>
                <a:gd name="T12" fmla="*/ 9781 w 895"/>
                <a:gd name="T13" fmla="*/ 26122 h 226"/>
                <a:gd name="T14" fmla="*/ 11014 w 895"/>
                <a:gd name="T15" fmla="*/ 24212 h 226"/>
                <a:gd name="T16" fmla="*/ 12117 w 895"/>
                <a:gd name="T17" fmla="*/ 22236 h 226"/>
                <a:gd name="T18" fmla="*/ 13120 w 895"/>
                <a:gd name="T19" fmla="*/ 19922 h 226"/>
                <a:gd name="T20" fmla="*/ 14021 w 895"/>
                <a:gd name="T21" fmla="*/ 17577 h 226"/>
                <a:gd name="T22" fmla="*/ 14809 w 895"/>
                <a:gd name="T23" fmla="*/ 14794 h 226"/>
                <a:gd name="T24" fmla="*/ 15441 w 895"/>
                <a:gd name="T25" fmla="*/ 11863 h 226"/>
                <a:gd name="T26" fmla="*/ 15977 w 895"/>
                <a:gd name="T27" fmla="*/ 8845 h 226"/>
                <a:gd name="T28" fmla="*/ 16320 w 895"/>
                <a:gd name="T29" fmla="*/ 5581 h 226"/>
                <a:gd name="T30" fmla="*/ 16517 w 895"/>
                <a:gd name="T31" fmla="*/ 1814 h 226"/>
                <a:gd name="T32" fmla="*/ 16032 w 895"/>
                <a:gd name="T33" fmla="*/ 0 h 226"/>
                <a:gd name="T34" fmla="*/ 15977 w 895"/>
                <a:gd name="T35" fmla="*/ 2262 h 226"/>
                <a:gd name="T36" fmla="*/ 15766 w 895"/>
                <a:gd name="T37" fmla="*/ 4791 h 226"/>
                <a:gd name="T38" fmla="*/ 15391 w 895"/>
                <a:gd name="T39" fmla="*/ 7340 h 226"/>
                <a:gd name="T40" fmla="*/ 14874 w 895"/>
                <a:gd name="T41" fmla="*/ 9887 h 226"/>
                <a:gd name="T42" fmla="*/ 14217 w 895"/>
                <a:gd name="T43" fmla="*/ 12530 h 226"/>
                <a:gd name="T44" fmla="*/ 13409 w 895"/>
                <a:gd name="T45" fmla="*/ 14891 h 226"/>
                <a:gd name="T46" fmla="*/ 12486 w 895"/>
                <a:gd name="T47" fmla="*/ 17343 h 226"/>
                <a:gd name="T48" fmla="*/ 11446 w 895"/>
                <a:gd name="T49" fmla="*/ 19399 h 226"/>
                <a:gd name="T50" fmla="*/ 10292 w 895"/>
                <a:gd name="T51" fmla="*/ 21424 h 226"/>
                <a:gd name="T52" fmla="*/ 9067 w 895"/>
                <a:gd name="T53" fmla="*/ 23114 h 226"/>
                <a:gd name="T54" fmla="*/ 7702 w 895"/>
                <a:gd name="T55" fmla="*/ 24608 h 226"/>
                <a:gd name="T56" fmla="*/ 6303 w 895"/>
                <a:gd name="T57" fmla="*/ 25918 h 226"/>
                <a:gd name="T58" fmla="*/ 4813 w 895"/>
                <a:gd name="T59" fmla="*/ 26901 h 226"/>
                <a:gd name="T60" fmla="*/ 3262 w 895"/>
                <a:gd name="T61" fmla="*/ 27731 h 226"/>
                <a:gd name="T62" fmla="*/ 1647 w 895"/>
                <a:gd name="T63" fmla="*/ 28029 h 226"/>
                <a:gd name="T64" fmla="*/ 0 w 895"/>
                <a:gd name="T65" fmla="*/ 28241 h 22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895"/>
                <a:gd name="T100" fmla="*/ 0 h 226"/>
                <a:gd name="T101" fmla="*/ 895 w 895"/>
                <a:gd name="T102" fmla="*/ 226 h 22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895" h="226">
                  <a:moveTo>
                    <a:pt x="0" y="225"/>
                  </a:moveTo>
                  <a:lnTo>
                    <a:pt x="45" y="224"/>
                  </a:lnTo>
                  <a:lnTo>
                    <a:pt x="89" y="223"/>
                  </a:lnTo>
                  <a:lnTo>
                    <a:pt x="134" y="222"/>
                  </a:lnTo>
                  <a:lnTo>
                    <a:pt x="177" y="220"/>
                  </a:lnTo>
                  <a:lnTo>
                    <a:pt x="220" y="218"/>
                  </a:lnTo>
                  <a:lnTo>
                    <a:pt x="262" y="215"/>
                  </a:lnTo>
                  <a:lnTo>
                    <a:pt x="303" y="212"/>
                  </a:lnTo>
                  <a:lnTo>
                    <a:pt x="343" y="208"/>
                  </a:lnTo>
                  <a:lnTo>
                    <a:pt x="382" y="204"/>
                  </a:lnTo>
                  <a:lnTo>
                    <a:pt x="420" y="199"/>
                  </a:lnTo>
                  <a:lnTo>
                    <a:pt x="457" y="193"/>
                  </a:lnTo>
                  <a:lnTo>
                    <a:pt x="493" y="188"/>
                  </a:lnTo>
                  <a:lnTo>
                    <a:pt x="528" y="182"/>
                  </a:lnTo>
                  <a:lnTo>
                    <a:pt x="562" y="176"/>
                  </a:lnTo>
                  <a:lnTo>
                    <a:pt x="594" y="169"/>
                  </a:lnTo>
                  <a:lnTo>
                    <a:pt x="624" y="162"/>
                  </a:lnTo>
                  <a:lnTo>
                    <a:pt x="654" y="155"/>
                  </a:lnTo>
                  <a:lnTo>
                    <a:pt x="682" y="146"/>
                  </a:lnTo>
                  <a:lnTo>
                    <a:pt x="709" y="139"/>
                  </a:lnTo>
                  <a:lnTo>
                    <a:pt x="733" y="130"/>
                  </a:lnTo>
                  <a:lnTo>
                    <a:pt x="757" y="122"/>
                  </a:lnTo>
                  <a:lnTo>
                    <a:pt x="779" y="113"/>
                  </a:lnTo>
                  <a:lnTo>
                    <a:pt x="799" y="103"/>
                  </a:lnTo>
                  <a:lnTo>
                    <a:pt x="817" y="94"/>
                  </a:lnTo>
                  <a:lnTo>
                    <a:pt x="834" y="83"/>
                  </a:lnTo>
                  <a:lnTo>
                    <a:pt x="848" y="73"/>
                  </a:lnTo>
                  <a:lnTo>
                    <a:pt x="862" y="62"/>
                  </a:lnTo>
                  <a:lnTo>
                    <a:pt x="872" y="51"/>
                  </a:lnTo>
                  <a:lnTo>
                    <a:pt x="881" y="39"/>
                  </a:lnTo>
                  <a:lnTo>
                    <a:pt x="888" y="26"/>
                  </a:lnTo>
                  <a:lnTo>
                    <a:pt x="892" y="13"/>
                  </a:lnTo>
                  <a:lnTo>
                    <a:pt x="894" y="0"/>
                  </a:lnTo>
                  <a:lnTo>
                    <a:pt x="866" y="0"/>
                  </a:lnTo>
                  <a:lnTo>
                    <a:pt x="865" y="8"/>
                  </a:lnTo>
                  <a:lnTo>
                    <a:pt x="862" y="16"/>
                  </a:lnTo>
                  <a:lnTo>
                    <a:pt x="858" y="24"/>
                  </a:lnTo>
                  <a:lnTo>
                    <a:pt x="851" y="33"/>
                  </a:lnTo>
                  <a:lnTo>
                    <a:pt x="842" y="42"/>
                  </a:lnTo>
                  <a:lnTo>
                    <a:pt x="831" y="51"/>
                  </a:lnTo>
                  <a:lnTo>
                    <a:pt x="818" y="60"/>
                  </a:lnTo>
                  <a:lnTo>
                    <a:pt x="803" y="69"/>
                  </a:lnTo>
                  <a:lnTo>
                    <a:pt x="786" y="78"/>
                  </a:lnTo>
                  <a:lnTo>
                    <a:pt x="768" y="87"/>
                  </a:lnTo>
                  <a:lnTo>
                    <a:pt x="747" y="96"/>
                  </a:lnTo>
                  <a:lnTo>
                    <a:pt x="724" y="104"/>
                  </a:lnTo>
                  <a:lnTo>
                    <a:pt x="700" y="113"/>
                  </a:lnTo>
                  <a:lnTo>
                    <a:pt x="674" y="121"/>
                  </a:lnTo>
                  <a:lnTo>
                    <a:pt x="647" y="128"/>
                  </a:lnTo>
                  <a:lnTo>
                    <a:pt x="618" y="135"/>
                  </a:lnTo>
                  <a:lnTo>
                    <a:pt x="588" y="142"/>
                  </a:lnTo>
                  <a:lnTo>
                    <a:pt x="556" y="149"/>
                  </a:lnTo>
                  <a:lnTo>
                    <a:pt x="523" y="155"/>
                  </a:lnTo>
                  <a:lnTo>
                    <a:pt x="489" y="161"/>
                  </a:lnTo>
                  <a:lnTo>
                    <a:pt x="453" y="166"/>
                  </a:lnTo>
                  <a:lnTo>
                    <a:pt x="416" y="171"/>
                  </a:lnTo>
                  <a:lnTo>
                    <a:pt x="379" y="176"/>
                  </a:lnTo>
                  <a:lnTo>
                    <a:pt x="340" y="180"/>
                  </a:lnTo>
                  <a:lnTo>
                    <a:pt x="300" y="184"/>
                  </a:lnTo>
                  <a:lnTo>
                    <a:pt x="260" y="187"/>
                  </a:lnTo>
                  <a:lnTo>
                    <a:pt x="218" y="190"/>
                  </a:lnTo>
                  <a:lnTo>
                    <a:pt x="176" y="193"/>
                  </a:lnTo>
                  <a:lnTo>
                    <a:pt x="133" y="194"/>
                  </a:lnTo>
                  <a:lnTo>
                    <a:pt x="89" y="195"/>
                  </a:lnTo>
                  <a:lnTo>
                    <a:pt x="45" y="197"/>
                  </a:lnTo>
                  <a:lnTo>
                    <a:pt x="0" y="197"/>
                  </a:lnTo>
                  <a:lnTo>
                    <a:pt x="0" y="225"/>
                  </a:lnTo>
                </a:path>
              </a:pathLst>
            </a:custGeom>
            <a:solidFill>
              <a:srgbClr val="FFFFFF"/>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sp>
          <p:nvSpPr>
            <p:cNvPr id="28684" name="Freeform 17">
              <a:extLst>
                <a:ext uri="{FF2B5EF4-FFF2-40B4-BE49-F238E27FC236}">
                  <a16:creationId xmlns:a16="http://schemas.microsoft.com/office/drawing/2014/main" id="{0A1E42F1-F660-4F26-7F73-BF640B6034F5}"/>
                </a:ext>
              </a:extLst>
            </p:cNvPr>
            <p:cNvSpPr>
              <a:spLocks/>
            </p:cNvSpPr>
            <p:nvPr/>
          </p:nvSpPr>
          <p:spPr bwMode="auto">
            <a:xfrm>
              <a:off x="1709" y="1625"/>
              <a:ext cx="1167" cy="355"/>
            </a:xfrm>
            <a:custGeom>
              <a:avLst/>
              <a:gdLst>
                <a:gd name="T0" fmla="*/ 1 w 895"/>
                <a:gd name="T1" fmla="*/ 1814 h 226"/>
                <a:gd name="T2" fmla="*/ 226 w 895"/>
                <a:gd name="T3" fmla="*/ 5581 h 226"/>
                <a:gd name="T4" fmla="*/ 570 w 895"/>
                <a:gd name="T5" fmla="*/ 8845 h 226"/>
                <a:gd name="T6" fmla="*/ 1091 w 895"/>
                <a:gd name="T7" fmla="*/ 11863 h 226"/>
                <a:gd name="T8" fmla="*/ 1750 w 895"/>
                <a:gd name="T9" fmla="*/ 14794 h 226"/>
                <a:gd name="T10" fmla="*/ 2510 w 895"/>
                <a:gd name="T11" fmla="*/ 17577 h 226"/>
                <a:gd name="T12" fmla="*/ 3412 w 895"/>
                <a:gd name="T13" fmla="*/ 19922 h 226"/>
                <a:gd name="T14" fmla="*/ 4432 w 895"/>
                <a:gd name="T15" fmla="*/ 22236 h 226"/>
                <a:gd name="T16" fmla="*/ 5546 w 895"/>
                <a:gd name="T17" fmla="*/ 24212 h 226"/>
                <a:gd name="T18" fmla="*/ 6767 w 895"/>
                <a:gd name="T19" fmla="*/ 26122 h 226"/>
                <a:gd name="T20" fmla="*/ 8054 w 895"/>
                <a:gd name="T21" fmla="*/ 27731 h 226"/>
                <a:gd name="T22" fmla="*/ 9461 w 895"/>
                <a:gd name="T23" fmla="*/ 29270 h 226"/>
                <a:gd name="T24" fmla="*/ 10929 w 895"/>
                <a:gd name="T25" fmla="*/ 30472 h 226"/>
                <a:gd name="T26" fmla="*/ 12480 w 895"/>
                <a:gd name="T27" fmla="*/ 31293 h 226"/>
                <a:gd name="T28" fmla="*/ 14080 w 895"/>
                <a:gd name="T29" fmla="*/ 31901 h 226"/>
                <a:gd name="T30" fmla="*/ 15704 w 895"/>
                <a:gd name="T31" fmla="*/ 32208 h 226"/>
                <a:gd name="T32" fmla="*/ 16558 w 895"/>
                <a:gd name="T33" fmla="*/ 28241 h 226"/>
                <a:gd name="T34" fmla="*/ 14882 w 895"/>
                <a:gd name="T35" fmla="*/ 28029 h 226"/>
                <a:gd name="T36" fmla="*/ 13279 w 895"/>
                <a:gd name="T37" fmla="*/ 27731 h 226"/>
                <a:gd name="T38" fmla="*/ 11721 w 895"/>
                <a:gd name="T39" fmla="*/ 26901 h 226"/>
                <a:gd name="T40" fmla="*/ 10247 w 895"/>
                <a:gd name="T41" fmla="*/ 25918 h 226"/>
                <a:gd name="T42" fmla="*/ 8829 w 895"/>
                <a:gd name="T43" fmla="*/ 24608 h 226"/>
                <a:gd name="T44" fmla="*/ 7486 w 895"/>
                <a:gd name="T45" fmla="*/ 23114 h 226"/>
                <a:gd name="T46" fmla="*/ 6238 w 895"/>
                <a:gd name="T47" fmla="*/ 21424 h 226"/>
                <a:gd name="T48" fmla="*/ 5097 w 895"/>
                <a:gd name="T49" fmla="*/ 19399 h 226"/>
                <a:gd name="T50" fmla="*/ 4063 w 895"/>
                <a:gd name="T51" fmla="*/ 17343 h 226"/>
                <a:gd name="T52" fmla="*/ 3127 w 895"/>
                <a:gd name="T53" fmla="*/ 14891 h 226"/>
                <a:gd name="T54" fmla="*/ 2320 w 895"/>
                <a:gd name="T55" fmla="*/ 12530 h 226"/>
                <a:gd name="T56" fmla="*/ 1647 w 895"/>
                <a:gd name="T57" fmla="*/ 9887 h 226"/>
                <a:gd name="T58" fmla="*/ 1153 w 895"/>
                <a:gd name="T59" fmla="*/ 7340 h 226"/>
                <a:gd name="T60" fmla="*/ 789 w 895"/>
                <a:gd name="T61" fmla="*/ 4791 h 226"/>
                <a:gd name="T62" fmla="*/ 570 w 895"/>
                <a:gd name="T63" fmla="*/ 2262 h 226"/>
                <a:gd name="T64" fmla="*/ 502 w 895"/>
                <a:gd name="T65" fmla="*/ 0 h 22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895"/>
                <a:gd name="T100" fmla="*/ 0 h 226"/>
                <a:gd name="T101" fmla="*/ 895 w 895"/>
                <a:gd name="T102" fmla="*/ 226 h 22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895" h="226">
                  <a:moveTo>
                    <a:pt x="0" y="0"/>
                  </a:moveTo>
                  <a:lnTo>
                    <a:pt x="1" y="13"/>
                  </a:lnTo>
                  <a:lnTo>
                    <a:pt x="5" y="26"/>
                  </a:lnTo>
                  <a:lnTo>
                    <a:pt x="12" y="39"/>
                  </a:lnTo>
                  <a:lnTo>
                    <a:pt x="20" y="51"/>
                  </a:lnTo>
                  <a:lnTo>
                    <a:pt x="31" y="62"/>
                  </a:lnTo>
                  <a:lnTo>
                    <a:pt x="44" y="73"/>
                  </a:lnTo>
                  <a:lnTo>
                    <a:pt x="59" y="83"/>
                  </a:lnTo>
                  <a:lnTo>
                    <a:pt x="76" y="94"/>
                  </a:lnTo>
                  <a:lnTo>
                    <a:pt x="94" y="103"/>
                  </a:lnTo>
                  <a:lnTo>
                    <a:pt x="114" y="113"/>
                  </a:lnTo>
                  <a:lnTo>
                    <a:pt x="136" y="122"/>
                  </a:lnTo>
                  <a:lnTo>
                    <a:pt x="160" y="130"/>
                  </a:lnTo>
                  <a:lnTo>
                    <a:pt x="184" y="139"/>
                  </a:lnTo>
                  <a:lnTo>
                    <a:pt x="211" y="146"/>
                  </a:lnTo>
                  <a:lnTo>
                    <a:pt x="239" y="155"/>
                  </a:lnTo>
                  <a:lnTo>
                    <a:pt x="269" y="162"/>
                  </a:lnTo>
                  <a:lnTo>
                    <a:pt x="299" y="169"/>
                  </a:lnTo>
                  <a:lnTo>
                    <a:pt x="332" y="176"/>
                  </a:lnTo>
                  <a:lnTo>
                    <a:pt x="365" y="182"/>
                  </a:lnTo>
                  <a:lnTo>
                    <a:pt x="400" y="188"/>
                  </a:lnTo>
                  <a:lnTo>
                    <a:pt x="435" y="193"/>
                  </a:lnTo>
                  <a:lnTo>
                    <a:pt x="473" y="199"/>
                  </a:lnTo>
                  <a:lnTo>
                    <a:pt x="511" y="204"/>
                  </a:lnTo>
                  <a:lnTo>
                    <a:pt x="550" y="208"/>
                  </a:lnTo>
                  <a:lnTo>
                    <a:pt x="590" y="212"/>
                  </a:lnTo>
                  <a:lnTo>
                    <a:pt x="631" y="215"/>
                  </a:lnTo>
                  <a:lnTo>
                    <a:pt x="673" y="218"/>
                  </a:lnTo>
                  <a:lnTo>
                    <a:pt x="716" y="220"/>
                  </a:lnTo>
                  <a:lnTo>
                    <a:pt x="760" y="222"/>
                  </a:lnTo>
                  <a:lnTo>
                    <a:pt x="804" y="223"/>
                  </a:lnTo>
                  <a:lnTo>
                    <a:pt x="848" y="224"/>
                  </a:lnTo>
                  <a:lnTo>
                    <a:pt x="894" y="225"/>
                  </a:lnTo>
                  <a:lnTo>
                    <a:pt x="894" y="197"/>
                  </a:lnTo>
                  <a:lnTo>
                    <a:pt x="848" y="197"/>
                  </a:lnTo>
                  <a:lnTo>
                    <a:pt x="804" y="195"/>
                  </a:lnTo>
                  <a:lnTo>
                    <a:pt x="760" y="194"/>
                  </a:lnTo>
                  <a:lnTo>
                    <a:pt x="717" y="193"/>
                  </a:lnTo>
                  <a:lnTo>
                    <a:pt x="675" y="190"/>
                  </a:lnTo>
                  <a:lnTo>
                    <a:pt x="633" y="187"/>
                  </a:lnTo>
                  <a:lnTo>
                    <a:pt x="593" y="184"/>
                  </a:lnTo>
                  <a:lnTo>
                    <a:pt x="553" y="180"/>
                  </a:lnTo>
                  <a:lnTo>
                    <a:pt x="514" y="176"/>
                  </a:lnTo>
                  <a:lnTo>
                    <a:pt x="477" y="171"/>
                  </a:lnTo>
                  <a:lnTo>
                    <a:pt x="440" y="166"/>
                  </a:lnTo>
                  <a:lnTo>
                    <a:pt x="404" y="161"/>
                  </a:lnTo>
                  <a:lnTo>
                    <a:pt x="370" y="155"/>
                  </a:lnTo>
                  <a:lnTo>
                    <a:pt x="337" y="149"/>
                  </a:lnTo>
                  <a:lnTo>
                    <a:pt x="305" y="142"/>
                  </a:lnTo>
                  <a:lnTo>
                    <a:pt x="275" y="135"/>
                  </a:lnTo>
                  <a:lnTo>
                    <a:pt x="246" y="128"/>
                  </a:lnTo>
                  <a:lnTo>
                    <a:pt x="219" y="121"/>
                  </a:lnTo>
                  <a:lnTo>
                    <a:pt x="193" y="113"/>
                  </a:lnTo>
                  <a:lnTo>
                    <a:pt x="169" y="104"/>
                  </a:lnTo>
                  <a:lnTo>
                    <a:pt x="146" y="96"/>
                  </a:lnTo>
                  <a:lnTo>
                    <a:pt x="125" y="87"/>
                  </a:lnTo>
                  <a:lnTo>
                    <a:pt x="107" y="78"/>
                  </a:lnTo>
                  <a:lnTo>
                    <a:pt x="89" y="69"/>
                  </a:lnTo>
                  <a:lnTo>
                    <a:pt x="75" y="60"/>
                  </a:lnTo>
                  <a:lnTo>
                    <a:pt x="62" y="51"/>
                  </a:lnTo>
                  <a:lnTo>
                    <a:pt x="51" y="42"/>
                  </a:lnTo>
                  <a:lnTo>
                    <a:pt x="42" y="33"/>
                  </a:lnTo>
                  <a:lnTo>
                    <a:pt x="35" y="24"/>
                  </a:lnTo>
                  <a:lnTo>
                    <a:pt x="31" y="16"/>
                  </a:lnTo>
                  <a:lnTo>
                    <a:pt x="28" y="8"/>
                  </a:lnTo>
                  <a:lnTo>
                    <a:pt x="27" y="0"/>
                  </a:lnTo>
                  <a:lnTo>
                    <a:pt x="0" y="0"/>
                  </a:lnTo>
                </a:path>
              </a:pathLst>
            </a:custGeom>
            <a:solidFill>
              <a:srgbClr val="FFFFFF"/>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sp>
          <p:nvSpPr>
            <p:cNvPr id="28685" name="Freeform 18">
              <a:extLst>
                <a:ext uri="{FF2B5EF4-FFF2-40B4-BE49-F238E27FC236}">
                  <a16:creationId xmlns:a16="http://schemas.microsoft.com/office/drawing/2014/main" id="{55FD9EA6-7F1E-CF9A-DB7C-991E32E56D1A}"/>
                </a:ext>
              </a:extLst>
            </p:cNvPr>
            <p:cNvSpPr>
              <a:spLocks/>
            </p:cNvSpPr>
            <p:nvPr/>
          </p:nvSpPr>
          <p:spPr bwMode="auto">
            <a:xfrm>
              <a:off x="1709" y="1272"/>
              <a:ext cx="1167" cy="355"/>
            </a:xfrm>
            <a:custGeom>
              <a:avLst/>
              <a:gdLst>
                <a:gd name="T0" fmla="*/ 15704 w 895"/>
                <a:gd name="T1" fmla="*/ 0 h 226"/>
                <a:gd name="T2" fmla="*/ 14080 w 895"/>
                <a:gd name="T3" fmla="*/ 298 h 226"/>
                <a:gd name="T4" fmla="*/ 12480 w 895"/>
                <a:gd name="T5" fmla="*/ 822 h 226"/>
                <a:gd name="T6" fmla="*/ 10929 w 895"/>
                <a:gd name="T7" fmla="*/ 1739 h 226"/>
                <a:gd name="T8" fmla="*/ 9461 w 895"/>
                <a:gd name="T9" fmla="*/ 2849 h 226"/>
                <a:gd name="T10" fmla="*/ 8054 w 895"/>
                <a:gd name="T11" fmla="*/ 4291 h 226"/>
                <a:gd name="T12" fmla="*/ 6767 w 895"/>
                <a:gd name="T13" fmla="*/ 5900 h 226"/>
                <a:gd name="T14" fmla="*/ 5546 w 895"/>
                <a:gd name="T15" fmla="*/ 7862 h 226"/>
                <a:gd name="T16" fmla="*/ 4432 w 895"/>
                <a:gd name="T17" fmla="*/ 9887 h 226"/>
                <a:gd name="T18" fmla="*/ 3412 w 895"/>
                <a:gd name="T19" fmla="*/ 12230 h 226"/>
                <a:gd name="T20" fmla="*/ 2510 w 895"/>
                <a:gd name="T21" fmla="*/ 14605 h 226"/>
                <a:gd name="T22" fmla="*/ 1750 w 895"/>
                <a:gd name="T23" fmla="*/ 17343 h 226"/>
                <a:gd name="T24" fmla="*/ 1091 w 895"/>
                <a:gd name="T25" fmla="*/ 20134 h 226"/>
                <a:gd name="T26" fmla="*/ 570 w 895"/>
                <a:gd name="T27" fmla="*/ 23238 h 226"/>
                <a:gd name="T28" fmla="*/ 226 w 895"/>
                <a:gd name="T29" fmla="*/ 26619 h 226"/>
                <a:gd name="T30" fmla="*/ 1 w 895"/>
                <a:gd name="T31" fmla="*/ 30271 h 226"/>
                <a:gd name="T32" fmla="*/ 502 w 895"/>
                <a:gd name="T33" fmla="*/ 32253 h 226"/>
                <a:gd name="T34" fmla="*/ 570 w 895"/>
                <a:gd name="T35" fmla="*/ 29922 h 226"/>
                <a:gd name="T36" fmla="*/ 789 w 895"/>
                <a:gd name="T37" fmla="*/ 27414 h 226"/>
                <a:gd name="T38" fmla="*/ 1153 w 895"/>
                <a:gd name="T39" fmla="*/ 24682 h 226"/>
                <a:gd name="T40" fmla="*/ 1647 w 895"/>
                <a:gd name="T41" fmla="*/ 22236 h 226"/>
                <a:gd name="T42" fmla="*/ 2320 w 895"/>
                <a:gd name="T43" fmla="*/ 19555 h 226"/>
                <a:gd name="T44" fmla="*/ 3127 w 895"/>
                <a:gd name="T45" fmla="*/ 17158 h 226"/>
                <a:gd name="T46" fmla="*/ 4063 w 895"/>
                <a:gd name="T47" fmla="*/ 14794 h 226"/>
                <a:gd name="T48" fmla="*/ 5097 w 895"/>
                <a:gd name="T49" fmla="*/ 12818 h 226"/>
                <a:gd name="T50" fmla="*/ 6238 w 895"/>
                <a:gd name="T51" fmla="*/ 10788 h 226"/>
                <a:gd name="T52" fmla="*/ 7486 w 895"/>
                <a:gd name="T53" fmla="*/ 9085 h 226"/>
                <a:gd name="T54" fmla="*/ 8829 w 895"/>
                <a:gd name="T55" fmla="*/ 7552 h 226"/>
                <a:gd name="T56" fmla="*/ 10247 w 895"/>
                <a:gd name="T57" fmla="*/ 6294 h 226"/>
                <a:gd name="T58" fmla="*/ 11721 w 895"/>
                <a:gd name="T59" fmla="*/ 5298 h 226"/>
                <a:gd name="T60" fmla="*/ 13279 w 895"/>
                <a:gd name="T61" fmla="*/ 4475 h 226"/>
                <a:gd name="T62" fmla="*/ 14882 w 895"/>
                <a:gd name="T63" fmla="*/ 4007 h 226"/>
                <a:gd name="T64" fmla="*/ 16558 w 895"/>
                <a:gd name="T65" fmla="*/ 3842 h 22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895"/>
                <a:gd name="T100" fmla="*/ 0 h 226"/>
                <a:gd name="T101" fmla="*/ 895 w 895"/>
                <a:gd name="T102" fmla="*/ 226 h 22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895" h="226">
                  <a:moveTo>
                    <a:pt x="894" y="0"/>
                  </a:moveTo>
                  <a:lnTo>
                    <a:pt x="848" y="0"/>
                  </a:lnTo>
                  <a:lnTo>
                    <a:pt x="804" y="1"/>
                  </a:lnTo>
                  <a:lnTo>
                    <a:pt x="760" y="2"/>
                  </a:lnTo>
                  <a:lnTo>
                    <a:pt x="716" y="4"/>
                  </a:lnTo>
                  <a:lnTo>
                    <a:pt x="673" y="6"/>
                  </a:lnTo>
                  <a:lnTo>
                    <a:pt x="631" y="9"/>
                  </a:lnTo>
                  <a:lnTo>
                    <a:pt x="590" y="12"/>
                  </a:lnTo>
                  <a:lnTo>
                    <a:pt x="550" y="16"/>
                  </a:lnTo>
                  <a:lnTo>
                    <a:pt x="511" y="20"/>
                  </a:lnTo>
                  <a:lnTo>
                    <a:pt x="473" y="25"/>
                  </a:lnTo>
                  <a:lnTo>
                    <a:pt x="435" y="30"/>
                  </a:lnTo>
                  <a:lnTo>
                    <a:pt x="400" y="36"/>
                  </a:lnTo>
                  <a:lnTo>
                    <a:pt x="365" y="41"/>
                  </a:lnTo>
                  <a:lnTo>
                    <a:pt x="332" y="48"/>
                  </a:lnTo>
                  <a:lnTo>
                    <a:pt x="299" y="55"/>
                  </a:lnTo>
                  <a:lnTo>
                    <a:pt x="269" y="61"/>
                  </a:lnTo>
                  <a:lnTo>
                    <a:pt x="239" y="69"/>
                  </a:lnTo>
                  <a:lnTo>
                    <a:pt x="211" y="77"/>
                  </a:lnTo>
                  <a:lnTo>
                    <a:pt x="184" y="85"/>
                  </a:lnTo>
                  <a:lnTo>
                    <a:pt x="160" y="93"/>
                  </a:lnTo>
                  <a:lnTo>
                    <a:pt x="136" y="102"/>
                  </a:lnTo>
                  <a:lnTo>
                    <a:pt x="114" y="111"/>
                  </a:lnTo>
                  <a:lnTo>
                    <a:pt x="94" y="121"/>
                  </a:lnTo>
                  <a:lnTo>
                    <a:pt x="76" y="130"/>
                  </a:lnTo>
                  <a:lnTo>
                    <a:pt x="59" y="140"/>
                  </a:lnTo>
                  <a:lnTo>
                    <a:pt x="44" y="151"/>
                  </a:lnTo>
                  <a:lnTo>
                    <a:pt x="31" y="162"/>
                  </a:lnTo>
                  <a:lnTo>
                    <a:pt x="20" y="173"/>
                  </a:lnTo>
                  <a:lnTo>
                    <a:pt x="12" y="185"/>
                  </a:lnTo>
                  <a:lnTo>
                    <a:pt x="5" y="198"/>
                  </a:lnTo>
                  <a:lnTo>
                    <a:pt x="1" y="211"/>
                  </a:lnTo>
                  <a:lnTo>
                    <a:pt x="0" y="225"/>
                  </a:lnTo>
                  <a:lnTo>
                    <a:pt x="27" y="225"/>
                  </a:lnTo>
                  <a:lnTo>
                    <a:pt x="28" y="216"/>
                  </a:lnTo>
                  <a:lnTo>
                    <a:pt x="31" y="208"/>
                  </a:lnTo>
                  <a:lnTo>
                    <a:pt x="35" y="200"/>
                  </a:lnTo>
                  <a:lnTo>
                    <a:pt x="42" y="191"/>
                  </a:lnTo>
                  <a:lnTo>
                    <a:pt x="51" y="182"/>
                  </a:lnTo>
                  <a:lnTo>
                    <a:pt x="62" y="172"/>
                  </a:lnTo>
                  <a:lnTo>
                    <a:pt x="75" y="164"/>
                  </a:lnTo>
                  <a:lnTo>
                    <a:pt x="89" y="155"/>
                  </a:lnTo>
                  <a:lnTo>
                    <a:pt x="107" y="145"/>
                  </a:lnTo>
                  <a:lnTo>
                    <a:pt x="125" y="136"/>
                  </a:lnTo>
                  <a:lnTo>
                    <a:pt x="146" y="128"/>
                  </a:lnTo>
                  <a:lnTo>
                    <a:pt x="169" y="120"/>
                  </a:lnTo>
                  <a:lnTo>
                    <a:pt x="193" y="111"/>
                  </a:lnTo>
                  <a:lnTo>
                    <a:pt x="219" y="103"/>
                  </a:lnTo>
                  <a:lnTo>
                    <a:pt x="246" y="96"/>
                  </a:lnTo>
                  <a:lnTo>
                    <a:pt x="275" y="89"/>
                  </a:lnTo>
                  <a:lnTo>
                    <a:pt x="305" y="81"/>
                  </a:lnTo>
                  <a:lnTo>
                    <a:pt x="337" y="75"/>
                  </a:lnTo>
                  <a:lnTo>
                    <a:pt x="370" y="69"/>
                  </a:lnTo>
                  <a:lnTo>
                    <a:pt x="404" y="63"/>
                  </a:lnTo>
                  <a:lnTo>
                    <a:pt x="440" y="58"/>
                  </a:lnTo>
                  <a:lnTo>
                    <a:pt x="477" y="53"/>
                  </a:lnTo>
                  <a:lnTo>
                    <a:pt x="514" y="48"/>
                  </a:lnTo>
                  <a:lnTo>
                    <a:pt x="553" y="44"/>
                  </a:lnTo>
                  <a:lnTo>
                    <a:pt x="593" y="40"/>
                  </a:lnTo>
                  <a:lnTo>
                    <a:pt x="633" y="37"/>
                  </a:lnTo>
                  <a:lnTo>
                    <a:pt x="675" y="34"/>
                  </a:lnTo>
                  <a:lnTo>
                    <a:pt x="717" y="31"/>
                  </a:lnTo>
                  <a:lnTo>
                    <a:pt x="760" y="29"/>
                  </a:lnTo>
                  <a:lnTo>
                    <a:pt x="804" y="28"/>
                  </a:lnTo>
                  <a:lnTo>
                    <a:pt x="848" y="27"/>
                  </a:lnTo>
                  <a:lnTo>
                    <a:pt x="894" y="27"/>
                  </a:lnTo>
                  <a:lnTo>
                    <a:pt x="894" y="0"/>
                  </a:lnTo>
                </a:path>
              </a:pathLst>
            </a:custGeom>
            <a:solidFill>
              <a:srgbClr val="FFFFFF"/>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sp>
          <p:nvSpPr>
            <p:cNvPr id="28686" name="Freeform 19">
              <a:extLst>
                <a:ext uri="{FF2B5EF4-FFF2-40B4-BE49-F238E27FC236}">
                  <a16:creationId xmlns:a16="http://schemas.microsoft.com/office/drawing/2014/main" id="{EDEC2749-CF81-7A12-B8B0-C9D41F1191C3}"/>
                </a:ext>
              </a:extLst>
            </p:cNvPr>
            <p:cNvSpPr>
              <a:spLocks/>
            </p:cNvSpPr>
            <p:nvPr/>
          </p:nvSpPr>
          <p:spPr bwMode="auto">
            <a:xfrm>
              <a:off x="3583" y="1482"/>
              <a:ext cx="102" cy="331"/>
            </a:xfrm>
            <a:custGeom>
              <a:avLst/>
              <a:gdLst>
                <a:gd name="T0" fmla="*/ 0 w 78"/>
                <a:gd name="T1" fmla="*/ 13937 h 211"/>
                <a:gd name="T2" fmla="*/ 0 w 78"/>
                <a:gd name="T3" fmla="*/ 24621 h 211"/>
                <a:gd name="T4" fmla="*/ 494 w 78"/>
                <a:gd name="T5" fmla="*/ 29668 h 211"/>
                <a:gd name="T6" fmla="*/ 1480 w 78"/>
                <a:gd name="T7" fmla="*/ 29668 h 211"/>
                <a:gd name="T8" fmla="*/ 298 w 78"/>
                <a:gd name="T9" fmla="*/ 18707 h 211"/>
                <a:gd name="T10" fmla="*/ 573 w 78"/>
                <a:gd name="T11" fmla="*/ 18125 h 211"/>
                <a:gd name="T12" fmla="*/ 807 w 78"/>
                <a:gd name="T13" fmla="*/ 17270 h 211"/>
                <a:gd name="T14" fmla="*/ 995 w 78"/>
                <a:gd name="T15" fmla="*/ 16197 h 211"/>
                <a:gd name="T16" fmla="*/ 1140 w 78"/>
                <a:gd name="T17" fmla="*/ 14962 h 211"/>
                <a:gd name="T18" fmla="*/ 1280 w 78"/>
                <a:gd name="T19" fmla="*/ 13682 h 211"/>
                <a:gd name="T20" fmla="*/ 1367 w 78"/>
                <a:gd name="T21" fmla="*/ 12245 h 211"/>
                <a:gd name="T22" fmla="*/ 1418 w 78"/>
                <a:gd name="T23" fmla="*/ 10925 h 211"/>
                <a:gd name="T24" fmla="*/ 1418 w 78"/>
                <a:gd name="T25" fmla="*/ 9489 h 211"/>
                <a:gd name="T26" fmla="*/ 1384 w 78"/>
                <a:gd name="T27" fmla="*/ 7935 h 211"/>
                <a:gd name="T28" fmla="*/ 1367 w 78"/>
                <a:gd name="T29" fmla="*/ 6378 h 211"/>
                <a:gd name="T30" fmla="*/ 1280 w 78"/>
                <a:gd name="T31" fmla="*/ 5058 h 211"/>
                <a:gd name="T32" fmla="*/ 1190 w 78"/>
                <a:gd name="T33" fmla="*/ 3821 h 211"/>
                <a:gd name="T34" fmla="*/ 943 w 78"/>
                <a:gd name="T35" fmla="*/ 2016 h 211"/>
                <a:gd name="T36" fmla="*/ 761 w 78"/>
                <a:gd name="T37" fmla="*/ 1285 h 211"/>
                <a:gd name="T38" fmla="*/ 573 w 78"/>
                <a:gd name="T39" fmla="*/ 522 h 211"/>
                <a:gd name="T40" fmla="*/ 174 w 78"/>
                <a:gd name="T41" fmla="*/ 0 h 211"/>
                <a:gd name="T42" fmla="*/ 0 w 78"/>
                <a:gd name="T43" fmla="*/ 0 h 211"/>
                <a:gd name="T44" fmla="*/ 0 w 78"/>
                <a:gd name="T45" fmla="*/ 5547 h 211"/>
                <a:gd name="T46" fmla="*/ 133 w 78"/>
                <a:gd name="T47" fmla="*/ 5680 h 211"/>
                <a:gd name="T48" fmla="*/ 390 w 78"/>
                <a:gd name="T49" fmla="*/ 6378 h 211"/>
                <a:gd name="T50" fmla="*/ 573 w 78"/>
                <a:gd name="T51" fmla="*/ 7677 h 211"/>
                <a:gd name="T52" fmla="*/ 619 w 78"/>
                <a:gd name="T53" fmla="*/ 9403 h 211"/>
                <a:gd name="T54" fmla="*/ 573 w 78"/>
                <a:gd name="T55" fmla="*/ 11268 h 211"/>
                <a:gd name="T56" fmla="*/ 535 w 78"/>
                <a:gd name="T57" fmla="*/ 12043 h 211"/>
                <a:gd name="T58" fmla="*/ 438 w 78"/>
                <a:gd name="T59" fmla="*/ 12713 h 211"/>
                <a:gd name="T60" fmla="*/ 357 w 78"/>
                <a:gd name="T61" fmla="*/ 13279 h 211"/>
                <a:gd name="T62" fmla="*/ 209 w 78"/>
                <a:gd name="T63" fmla="*/ 13651 h 211"/>
                <a:gd name="T64" fmla="*/ 0 w 78"/>
                <a:gd name="T65" fmla="*/ 13937 h 211"/>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78"/>
                <a:gd name="T100" fmla="*/ 0 h 211"/>
                <a:gd name="T101" fmla="*/ 78 w 78"/>
                <a:gd name="T102" fmla="*/ 211 h 211"/>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78" h="211">
                  <a:moveTo>
                    <a:pt x="0" y="98"/>
                  </a:moveTo>
                  <a:lnTo>
                    <a:pt x="0" y="174"/>
                  </a:lnTo>
                  <a:lnTo>
                    <a:pt x="26" y="210"/>
                  </a:lnTo>
                  <a:lnTo>
                    <a:pt x="77" y="210"/>
                  </a:lnTo>
                  <a:lnTo>
                    <a:pt x="16" y="132"/>
                  </a:lnTo>
                  <a:lnTo>
                    <a:pt x="30" y="128"/>
                  </a:lnTo>
                  <a:lnTo>
                    <a:pt x="42" y="122"/>
                  </a:lnTo>
                  <a:lnTo>
                    <a:pt x="52" y="115"/>
                  </a:lnTo>
                  <a:lnTo>
                    <a:pt x="60" y="106"/>
                  </a:lnTo>
                  <a:lnTo>
                    <a:pt x="67" y="97"/>
                  </a:lnTo>
                  <a:lnTo>
                    <a:pt x="71" y="87"/>
                  </a:lnTo>
                  <a:lnTo>
                    <a:pt x="74" y="77"/>
                  </a:lnTo>
                  <a:lnTo>
                    <a:pt x="74" y="67"/>
                  </a:lnTo>
                  <a:lnTo>
                    <a:pt x="73" y="56"/>
                  </a:lnTo>
                  <a:lnTo>
                    <a:pt x="71" y="45"/>
                  </a:lnTo>
                  <a:lnTo>
                    <a:pt x="67" y="36"/>
                  </a:lnTo>
                  <a:lnTo>
                    <a:pt x="62" y="27"/>
                  </a:lnTo>
                  <a:lnTo>
                    <a:pt x="49" y="14"/>
                  </a:lnTo>
                  <a:lnTo>
                    <a:pt x="40" y="9"/>
                  </a:lnTo>
                  <a:lnTo>
                    <a:pt x="30" y="4"/>
                  </a:lnTo>
                  <a:lnTo>
                    <a:pt x="9" y="0"/>
                  </a:lnTo>
                  <a:lnTo>
                    <a:pt x="0" y="0"/>
                  </a:lnTo>
                  <a:lnTo>
                    <a:pt x="0" y="39"/>
                  </a:lnTo>
                  <a:lnTo>
                    <a:pt x="7" y="40"/>
                  </a:lnTo>
                  <a:lnTo>
                    <a:pt x="21" y="45"/>
                  </a:lnTo>
                  <a:lnTo>
                    <a:pt x="30" y="54"/>
                  </a:lnTo>
                  <a:lnTo>
                    <a:pt x="33" y="66"/>
                  </a:lnTo>
                  <a:lnTo>
                    <a:pt x="30" y="80"/>
                  </a:lnTo>
                  <a:lnTo>
                    <a:pt x="28" y="85"/>
                  </a:lnTo>
                  <a:lnTo>
                    <a:pt x="23" y="90"/>
                  </a:lnTo>
                  <a:lnTo>
                    <a:pt x="18" y="94"/>
                  </a:lnTo>
                  <a:lnTo>
                    <a:pt x="11" y="96"/>
                  </a:lnTo>
                  <a:lnTo>
                    <a:pt x="0" y="98"/>
                  </a:lnTo>
                </a:path>
              </a:pathLst>
            </a:custGeom>
            <a:solidFill>
              <a:srgbClr val="FFFFFF"/>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sp>
          <p:nvSpPr>
            <p:cNvPr id="28687" name="Freeform 20">
              <a:extLst>
                <a:ext uri="{FF2B5EF4-FFF2-40B4-BE49-F238E27FC236}">
                  <a16:creationId xmlns:a16="http://schemas.microsoft.com/office/drawing/2014/main" id="{C55082E7-A007-732B-FF5D-2BD400B7F7B0}"/>
                </a:ext>
              </a:extLst>
            </p:cNvPr>
            <p:cNvSpPr>
              <a:spLocks/>
            </p:cNvSpPr>
            <p:nvPr/>
          </p:nvSpPr>
          <p:spPr bwMode="auto">
            <a:xfrm>
              <a:off x="3486" y="1481"/>
              <a:ext cx="99" cy="332"/>
            </a:xfrm>
            <a:custGeom>
              <a:avLst/>
              <a:gdLst>
                <a:gd name="T0" fmla="*/ 1389 w 76"/>
                <a:gd name="T1" fmla="*/ 5428 h 212"/>
                <a:gd name="T2" fmla="*/ 1389 w 76"/>
                <a:gd name="T3" fmla="*/ 0 h 212"/>
                <a:gd name="T4" fmla="*/ 1101 w 76"/>
                <a:gd name="T5" fmla="*/ 0 h 212"/>
                <a:gd name="T6" fmla="*/ 0 w 76"/>
                <a:gd name="T7" fmla="*/ 0 h 212"/>
                <a:gd name="T8" fmla="*/ 0 w 76"/>
                <a:gd name="T9" fmla="*/ 29293 h 212"/>
                <a:gd name="T10" fmla="*/ 744 w 76"/>
                <a:gd name="T11" fmla="*/ 29293 h 212"/>
                <a:gd name="T12" fmla="*/ 744 w 76"/>
                <a:gd name="T13" fmla="*/ 18085 h 212"/>
                <a:gd name="T14" fmla="*/ 1389 w 76"/>
                <a:gd name="T15" fmla="*/ 24292 h 212"/>
                <a:gd name="T16" fmla="*/ 1389 w 76"/>
                <a:gd name="T17" fmla="*/ 13792 h 212"/>
                <a:gd name="T18" fmla="*/ 1256 w 76"/>
                <a:gd name="T19" fmla="*/ 13792 h 212"/>
                <a:gd name="T20" fmla="*/ 744 w 76"/>
                <a:gd name="T21" fmla="*/ 13792 h 212"/>
                <a:gd name="T22" fmla="*/ 744 w 76"/>
                <a:gd name="T23" fmla="*/ 5312 h 212"/>
                <a:gd name="T24" fmla="*/ 1152 w 76"/>
                <a:gd name="T25" fmla="*/ 5312 h 212"/>
                <a:gd name="T26" fmla="*/ 1389 w 76"/>
                <a:gd name="T27" fmla="*/ 5428 h 212"/>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76"/>
                <a:gd name="T43" fmla="*/ 0 h 212"/>
                <a:gd name="T44" fmla="*/ 76 w 76"/>
                <a:gd name="T45" fmla="*/ 212 h 212"/>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76" h="212">
                  <a:moveTo>
                    <a:pt x="75" y="39"/>
                  </a:moveTo>
                  <a:lnTo>
                    <a:pt x="75" y="0"/>
                  </a:lnTo>
                  <a:lnTo>
                    <a:pt x="60" y="0"/>
                  </a:lnTo>
                  <a:lnTo>
                    <a:pt x="0" y="0"/>
                  </a:lnTo>
                  <a:lnTo>
                    <a:pt x="0" y="211"/>
                  </a:lnTo>
                  <a:lnTo>
                    <a:pt x="41" y="211"/>
                  </a:lnTo>
                  <a:lnTo>
                    <a:pt x="41" y="130"/>
                  </a:lnTo>
                  <a:lnTo>
                    <a:pt x="75" y="175"/>
                  </a:lnTo>
                  <a:lnTo>
                    <a:pt x="75" y="99"/>
                  </a:lnTo>
                  <a:lnTo>
                    <a:pt x="68" y="99"/>
                  </a:lnTo>
                  <a:lnTo>
                    <a:pt x="41" y="99"/>
                  </a:lnTo>
                  <a:lnTo>
                    <a:pt x="41" y="38"/>
                  </a:lnTo>
                  <a:lnTo>
                    <a:pt x="63" y="38"/>
                  </a:lnTo>
                  <a:lnTo>
                    <a:pt x="75" y="39"/>
                  </a:lnTo>
                </a:path>
              </a:pathLst>
            </a:custGeom>
            <a:solidFill>
              <a:srgbClr val="FFFFFF"/>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sp>
          <p:nvSpPr>
            <p:cNvPr id="28688" name="Freeform 21">
              <a:extLst>
                <a:ext uri="{FF2B5EF4-FFF2-40B4-BE49-F238E27FC236}">
                  <a16:creationId xmlns:a16="http://schemas.microsoft.com/office/drawing/2014/main" id="{11170DE4-D86C-4479-1011-6FD34841BCCB}"/>
                </a:ext>
              </a:extLst>
            </p:cNvPr>
            <p:cNvSpPr>
              <a:spLocks/>
            </p:cNvSpPr>
            <p:nvPr/>
          </p:nvSpPr>
          <p:spPr bwMode="auto">
            <a:xfrm>
              <a:off x="2492" y="1481"/>
              <a:ext cx="144" cy="332"/>
            </a:xfrm>
            <a:custGeom>
              <a:avLst/>
              <a:gdLst>
                <a:gd name="T0" fmla="*/ 0 w 110"/>
                <a:gd name="T1" fmla="*/ 16420 h 212"/>
                <a:gd name="T2" fmla="*/ 0 w 110"/>
                <a:gd name="T3" fmla="*/ 21802 h 212"/>
                <a:gd name="T4" fmla="*/ 761 w 110"/>
                <a:gd name="T5" fmla="*/ 21802 h 212"/>
                <a:gd name="T6" fmla="*/ 1242 w 110"/>
                <a:gd name="T7" fmla="*/ 29293 h 212"/>
                <a:gd name="T8" fmla="*/ 2114 w 110"/>
                <a:gd name="T9" fmla="*/ 29293 h 212"/>
                <a:gd name="T10" fmla="*/ 296 w 110"/>
                <a:gd name="T11" fmla="*/ 0 h 212"/>
                <a:gd name="T12" fmla="*/ 0 w 110"/>
                <a:gd name="T13" fmla="*/ 0 h 212"/>
                <a:gd name="T14" fmla="*/ 0 w 110"/>
                <a:gd name="T15" fmla="*/ 7872 h 212"/>
                <a:gd name="T16" fmla="*/ 444 w 110"/>
                <a:gd name="T17" fmla="*/ 16420 h 212"/>
                <a:gd name="T18" fmla="*/ 0 w 110"/>
                <a:gd name="T19" fmla="*/ 16420 h 21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10"/>
                <a:gd name="T31" fmla="*/ 0 h 212"/>
                <a:gd name="T32" fmla="*/ 110 w 110"/>
                <a:gd name="T33" fmla="*/ 212 h 212"/>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10" h="212">
                  <a:moveTo>
                    <a:pt x="0" y="118"/>
                  </a:moveTo>
                  <a:lnTo>
                    <a:pt x="0" y="157"/>
                  </a:lnTo>
                  <a:lnTo>
                    <a:pt x="39" y="157"/>
                  </a:lnTo>
                  <a:lnTo>
                    <a:pt x="64" y="211"/>
                  </a:lnTo>
                  <a:lnTo>
                    <a:pt x="109" y="211"/>
                  </a:lnTo>
                  <a:lnTo>
                    <a:pt x="15" y="0"/>
                  </a:lnTo>
                  <a:lnTo>
                    <a:pt x="0" y="0"/>
                  </a:lnTo>
                  <a:lnTo>
                    <a:pt x="0" y="57"/>
                  </a:lnTo>
                  <a:lnTo>
                    <a:pt x="23" y="118"/>
                  </a:lnTo>
                  <a:lnTo>
                    <a:pt x="0" y="118"/>
                  </a:lnTo>
                </a:path>
              </a:pathLst>
            </a:custGeom>
            <a:solidFill>
              <a:srgbClr val="FFFFFF"/>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sp>
          <p:nvSpPr>
            <p:cNvPr id="28689" name="Freeform 22">
              <a:extLst>
                <a:ext uri="{FF2B5EF4-FFF2-40B4-BE49-F238E27FC236}">
                  <a16:creationId xmlns:a16="http://schemas.microsoft.com/office/drawing/2014/main" id="{9D13E03D-14BE-24E5-3CAE-A47B785F931C}"/>
                </a:ext>
              </a:extLst>
            </p:cNvPr>
            <p:cNvSpPr>
              <a:spLocks/>
            </p:cNvSpPr>
            <p:nvPr/>
          </p:nvSpPr>
          <p:spPr bwMode="auto">
            <a:xfrm>
              <a:off x="2663" y="1481"/>
              <a:ext cx="237" cy="332"/>
            </a:xfrm>
            <a:custGeom>
              <a:avLst/>
              <a:gdLst>
                <a:gd name="T0" fmla="*/ 0 w 182"/>
                <a:gd name="T1" fmla="*/ 0 h 212"/>
                <a:gd name="T2" fmla="*/ 0 w 182"/>
                <a:gd name="T3" fmla="*/ 29293 h 212"/>
                <a:gd name="T4" fmla="*/ 742 w 182"/>
                <a:gd name="T5" fmla="*/ 29293 h 212"/>
                <a:gd name="T6" fmla="*/ 742 w 182"/>
                <a:gd name="T7" fmla="*/ 7802 h 212"/>
                <a:gd name="T8" fmla="*/ 2442 w 182"/>
                <a:gd name="T9" fmla="*/ 29293 h 212"/>
                <a:gd name="T10" fmla="*/ 3309 w 182"/>
                <a:gd name="T11" fmla="*/ 29293 h 212"/>
                <a:gd name="T12" fmla="*/ 3309 w 182"/>
                <a:gd name="T13" fmla="*/ 0 h 212"/>
                <a:gd name="T14" fmla="*/ 2541 w 182"/>
                <a:gd name="T15" fmla="*/ 0 h 212"/>
                <a:gd name="T16" fmla="*/ 2541 w 182"/>
                <a:gd name="T17" fmla="*/ 21802 h 212"/>
                <a:gd name="T18" fmla="*/ 849 w 182"/>
                <a:gd name="T19" fmla="*/ 0 h 212"/>
                <a:gd name="T20" fmla="*/ 0 w 182"/>
                <a:gd name="T21" fmla="*/ 0 h 21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82"/>
                <a:gd name="T34" fmla="*/ 0 h 212"/>
                <a:gd name="T35" fmla="*/ 182 w 182"/>
                <a:gd name="T36" fmla="*/ 212 h 212"/>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82" h="212">
                  <a:moveTo>
                    <a:pt x="0" y="0"/>
                  </a:moveTo>
                  <a:lnTo>
                    <a:pt x="0" y="211"/>
                  </a:lnTo>
                  <a:lnTo>
                    <a:pt x="41" y="211"/>
                  </a:lnTo>
                  <a:lnTo>
                    <a:pt x="41" y="56"/>
                  </a:lnTo>
                  <a:lnTo>
                    <a:pt x="134" y="211"/>
                  </a:lnTo>
                  <a:lnTo>
                    <a:pt x="181" y="211"/>
                  </a:lnTo>
                  <a:lnTo>
                    <a:pt x="181" y="0"/>
                  </a:lnTo>
                  <a:lnTo>
                    <a:pt x="139" y="0"/>
                  </a:lnTo>
                  <a:lnTo>
                    <a:pt x="139" y="157"/>
                  </a:lnTo>
                  <a:lnTo>
                    <a:pt x="47" y="0"/>
                  </a:lnTo>
                  <a:lnTo>
                    <a:pt x="0" y="0"/>
                  </a:lnTo>
                </a:path>
              </a:pathLst>
            </a:custGeom>
            <a:solidFill>
              <a:srgbClr val="FFFFFF"/>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sp>
          <p:nvSpPr>
            <p:cNvPr id="28690" name="Freeform 23">
              <a:extLst>
                <a:ext uri="{FF2B5EF4-FFF2-40B4-BE49-F238E27FC236}">
                  <a16:creationId xmlns:a16="http://schemas.microsoft.com/office/drawing/2014/main" id="{FC049EEC-ECBF-044E-DD62-985BC0A75EB4}"/>
                </a:ext>
              </a:extLst>
            </p:cNvPr>
            <p:cNvSpPr>
              <a:spLocks/>
            </p:cNvSpPr>
            <p:nvPr/>
          </p:nvSpPr>
          <p:spPr bwMode="auto">
            <a:xfrm>
              <a:off x="2936" y="1478"/>
              <a:ext cx="314" cy="342"/>
            </a:xfrm>
            <a:custGeom>
              <a:avLst/>
              <a:gdLst>
                <a:gd name="T0" fmla="*/ 1831 w 241"/>
                <a:gd name="T1" fmla="*/ 190 h 218"/>
                <a:gd name="T2" fmla="*/ 1343 w 241"/>
                <a:gd name="T3" fmla="*/ 1285 h 218"/>
                <a:gd name="T4" fmla="*/ 856 w 241"/>
                <a:gd name="T5" fmla="*/ 3224 h 218"/>
                <a:gd name="T6" fmla="*/ 469 w 241"/>
                <a:gd name="T7" fmla="*/ 6049 h 218"/>
                <a:gd name="T8" fmla="*/ 190 w 241"/>
                <a:gd name="T9" fmla="*/ 9407 h 218"/>
                <a:gd name="T10" fmla="*/ 46 w 241"/>
                <a:gd name="T11" fmla="*/ 13162 h 218"/>
                <a:gd name="T12" fmla="*/ 0 w 241"/>
                <a:gd name="T13" fmla="*/ 15417 h 218"/>
                <a:gd name="T14" fmla="*/ 78 w 241"/>
                <a:gd name="T15" fmla="*/ 19529 h 218"/>
                <a:gd name="T16" fmla="*/ 293 w 241"/>
                <a:gd name="T17" fmla="*/ 23174 h 218"/>
                <a:gd name="T18" fmla="*/ 649 w 241"/>
                <a:gd name="T19" fmla="*/ 26390 h 218"/>
                <a:gd name="T20" fmla="*/ 1102 w 241"/>
                <a:gd name="T21" fmla="*/ 28904 h 218"/>
                <a:gd name="T22" fmla="*/ 1636 w 241"/>
                <a:gd name="T23" fmla="*/ 30341 h 218"/>
                <a:gd name="T24" fmla="*/ 2227 w 241"/>
                <a:gd name="T25" fmla="*/ 30687 h 218"/>
                <a:gd name="T26" fmla="*/ 2797 w 241"/>
                <a:gd name="T27" fmla="*/ 30341 h 218"/>
                <a:gd name="T28" fmla="*/ 3322 w 241"/>
                <a:gd name="T29" fmla="*/ 28719 h 218"/>
                <a:gd name="T30" fmla="*/ 3765 w 241"/>
                <a:gd name="T31" fmla="*/ 26194 h 218"/>
                <a:gd name="T32" fmla="*/ 4107 w 241"/>
                <a:gd name="T33" fmla="*/ 23152 h 218"/>
                <a:gd name="T34" fmla="*/ 4317 w 241"/>
                <a:gd name="T35" fmla="*/ 19232 h 218"/>
                <a:gd name="T36" fmla="*/ 4422 w 241"/>
                <a:gd name="T37" fmla="*/ 15174 h 218"/>
                <a:gd name="T38" fmla="*/ 1722 w 241"/>
                <a:gd name="T39" fmla="*/ 20445 h 218"/>
                <a:gd name="T40" fmla="*/ 3322 w 241"/>
                <a:gd name="T41" fmla="*/ 21469 h 218"/>
                <a:gd name="T42" fmla="*/ 3072 w 241"/>
                <a:gd name="T43" fmla="*/ 23482 h 218"/>
                <a:gd name="T44" fmla="*/ 2740 w 241"/>
                <a:gd name="T45" fmla="*/ 24906 h 218"/>
                <a:gd name="T46" fmla="*/ 2193 w 241"/>
                <a:gd name="T47" fmla="*/ 25685 h 218"/>
                <a:gd name="T48" fmla="*/ 1534 w 241"/>
                <a:gd name="T49" fmla="*/ 24395 h 218"/>
                <a:gd name="T50" fmla="*/ 988 w 241"/>
                <a:gd name="T51" fmla="*/ 20838 h 218"/>
                <a:gd name="T52" fmla="*/ 827 w 241"/>
                <a:gd name="T53" fmla="*/ 18245 h 218"/>
                <a:gd name="T54" fmla="*/ 827 w 241"/>
                <a:gd name="T55" fmla="*/ 12660 h 218"/>
                <a:gd name="T56" fmla="*/ 1153 w 241"/>
                <a:gd name="T57" fmla="*/ 8467 h 218"/>
                <a:gd name="T58" fmla="*/ 1760 w 241"/>
                <a:gd name="T59" fmla="*/ 5996 h 218"/>
                <a:gd name="T60" fmla="*/ 2438 w 241"/>
                <a:gd name="T61" fmla="*/ 5547 h 218"/>
                <a:gd name="T62" fmla="*/ 3072 w 241"/>
                <a:gd name="T63" fmla="*/ 7486 h 218"/>
                <a:gd name="T64" fmla="*/ 4175 w 241"/>
                <a:gd name="T65" fmla="*/ 9220 h 218"/>
                <a:gd name="T66" fmla="*/ 3765 w 241"/>
                <a:gd name="T67" fmla="*/ 4474 h 218"/>
                <a:gd name="T68" fmla="*/ 3213 w 241"/>
                <a:gd name="T69" fmla="*/ 1732 h 218"/>
                <a:gd name="T70" fmla="*/ 2614 w 241"/>
                <a:gd name="T71" fmla="*/ 298 h 218"/>
                <a:gd name="T72" fmla="*/ 2103 w 241"/>
                <a:gd name="T73" fmla="*/ 0 h 218"/>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241"/>
                <a:gd name="T112" fmla="*/ 0 h 218"/>
                <a:gd name="T113" fmla="*/ 241 w 241"/>
                <a:gd name="T114" fmla="*/ 218 h 218"/>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241" h="218">
                  <a:moveTo>
                    <a:pt x="114" y="0"/>
                  </a:moveTo>
                  <a:lnTo>
                    <a:pt x="100" y="1"/>
                  </a:lnTo>
                  <a:lnTo>
                    <a:pt x="87" y="4"/>
                  </a:lnTo>
                  <a:lnTo>
                    <a:pt x="73" y="9"/>
                  </a:lnTo>
                  <a:lnTo>
                    <a:pt x="59" y="15"/>
                  </a:lnTo>
                  <a:lnTo>
                    <a:pt x="47" y="23"/>
                  </a:lnTo>
                  <a:lnTo>
                    <a:pt x="36" y="32"/>
                  </a:lnTo>
                  <a:lnTo>
                    <a:pt x="26" y="43"/>
                  </a:lnTo>
                  <a:lnTo>
                    <a:pt x="18" y="54"/>
                  </a:lnTo>
                  <a:lnTo>
                    <a:pt x="11" y="66"/>
                  </a:lnTo>
                  <a:lnTo>
                    <a:pt x="5" y="79"/>
                  </a:lnTo>
                  <a:lnTo>
                    <a:pt x="2" y="93"/>
                  </a:lnTo>
                  <a:lnTo>
                    <a:pt x="0" y="107"/>
                  </a:lnTo>
                  <a:lnTo>
                    <a:pt x="0" y="109"/>
                  </a:lnTo>
                  <a:lnTo>
                    <a:pt x="1" y="124"/>
                  </a:lnTo>
                  <a:lnTo>
                    <a:pt x="4" y="138"/>
                  </a:lnTo>
                  <a:lnTo>
                    <a:pt x="9" y="151"/>
                  </a:lnTo>
                  <a:lnTo>
                    <a:pt x="16" y="164"/>
                  </a:lnTo>
                  <a:lnTo>
                    <a:pt x="25" y="176"/>
                  </a:lnTo>
                  <a:lnTo>
                    <a:pt x="35" y="186"/>
                  </a:lnTo>
                  <a:lnTo>
                    <a:pt x="47" y="196"/>
                  </a:lnTo>
                  <a:lnTo>
                    <a:pt x="60" y="204"/>
                  </a:lnTo>
                  <a:lnTo>
                    <a:pt x="74" y="210"/>
                  </a:lnTo>
                  <a:lnTo>
                    <a:pt x="89" y="214"/>
                  </a:lnTo>
                  <a:lnTo>
                    <a:pt x="105" y="216"/>
                  </a:lnTo>
                  <a:lnTo>
                    <a:pt x="121" y="217"/>
                  </a:lnTo>
                  <a:lnTo>
                    <a:pt x="137" y="216"/>
                  </a:lnTo>
                  <a:lnTo>
                    <a:pt x="153" y="214"/>
                  </a:lnTo>
                  <a:lnTo>
                    <a:pt x="167" y="210"/>
                  </a:lnTo>
                  <a:lnTo>
                    <a:pt x="181" y="203"/>
                  </a:lnTo>
                  <a:lnTo>
                    <a:pt x="194" y="195"/>
                  </a:lnTo>
                  <a:lnTo>
                    <a:pt x="205" y="185"/>
                  </a:lnTo>
                  <a:lnTo>
                    <a:pt x="215" y="175"/>
                  </a:lnTo>
                  <a:lnTo>
                    <a:pt x="224" y="163"/>
                  </a:lnTo>
                  <a:lnTo>
                    <a:pt x="230" y="150"/>
                  </a:lnTo>
                  <a:lnTo>
                    <a:pt x="235" y="136"/>
                  </a:lnTo>
                  <a:lnTo>
                    <a:pt x="238" y="121"/>
                  </a:lnTo>
                  <a:lnTo>
                    <a:pt x="240" y="107"/>
                  </a:lnTo>
                  <a:lnTo>
                    <a:pt x="94" y="107"/>
                  </a:lnTo>
                  <a:lnTo>
                    <a:pt x="94" y="144"/>
                  </a:lnTo>
                  <a:lnTo>
                    <a:pt x="187" y="144"/>
                  </a:lnTo>
                  <a:lnTo>
                    <a:pt x="181" y="152"/>
                  </a:lnTo>
                  <a:lnTo>
                    <a:pt x="175" y="159"/>
                  </a:lnTo>
                  <a:lnTo>
                    <a:pt x="167" y="166"/>
                  </a:lnTo>
                  <a:lnTo>
                    <a:pt x="159" y="171"/>
                  </a:lnTo>
                  <a:lnTo>
                    <a:pt x="149" y="176"/>
                  </a:lnTo>
                  <a:lnTo>
                    <a:pt x="140" y="179"/>
                  </a:lnTo>
                  <a:lnTo>
                    <a:pt x="120" y="181"/>
                  </a:lnTo>
                  <a:lnTo>
                    <a:pt x="101" y="179"/>
                  </a:lnTo>
                  <a:lnTo>
                    <a:pt x="83" y="172"/>
                  </a:lnTo>
                  <a:lnTo>
                    <a:pt x="67" y="161"/>
                  </a:lnTo>
                  <a:lnTo>
                    <a:pt x="54" y="147"/>
                  </a:lnTo>
                  <a:lnTo>
                    <a:pt x="49" y="138"/>
                  </a:lnTo>
                  <a:lnTo>
                    <a:pt x="45" y="129"/>
                  </a:lnTo>
                  <a:lnTo>
                    <a:pt x="42" y="108"/>
                  </a:lnTo>
                  <a:lnTo>
                    <a:pt x="45" y="89"/>
                  </a:lnTo>
                  <a:lnTo>
                    <a:pt x="52" y="73"/>
                  </a:lnTo>
                  <a:lnTo>
                    <a:pt x="63" y="60"/>
                  </a:lnTo>
                  <a:lnTo>
                    <a:pt x="79" y="49"/>
                  </a:lnTo>
                  <a:lnTo>
                    <a:pt x="96" y="42"/>
                  </a:lnTo>
                  <a:lnTo>
                    <a:pt x="115" y="38"/>
                  </a:lnTo>
                  <a:lnTo>
                    <a:pt x="133" y="39"/>
                  </a:lnTo>
                  <a:lnTo>
                    <a:pt x="151" y="44"/>
                  </a:lnTo>
                  <a:lnTo>
                    <a:pt x="167" y="53"/>
                  </a:lnTo>
                  <a:lnTo>
                    <a:pt x="179" y="65"/>
                  </a:lnTo>
                  <a:lnTo>
                    <a:pt x="227" y="65"/>
                  </a:lnTo>
                  <a:lnTo>
                    <a:pt x="217" y="47"/>
                  </a:lnTo>
                  <a:lnTo>
                    <a:pt x="205" y="32"/>
                  </a:lnTo>
                  <a:lnTo>
                    <a:pt x="191" y="21"/>
                  </a:lnTo>
                  <a:lnTo>
                    <a:pt x="175" y="12"/>
                  </a:lnTo>
                  <a:lnTo>
                    <a:pt x="159" y="7"/>
                  </a:lnTo>
                  <a:lnTo>
                    <a:pt x="143" y="2"/>
                  </a:lnTo>
                  <a:lnTo>
                    <a:pt x="128" y="0"/>
                  </a:lnTo>
                  <a:lnTo>
                    <a:pt x="114" y="0"/>
                  </a:lnTo>
                </a:path>
              </a:pathLst>
            </a:custGeom>
            <a:solidFill>
              <a:srgbClr val="FFFFFF"/>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sp>
          <p:nvSpPr>
            <p:cNvPr id="28691" name="Freeform 24">
              <a:extLst>
                <a:ext uri="{FF2B5EF4-FFF2-40B4-BE49-F238E27FC236}">
                  <a16:creationId xmlns:a16="http://schemas.microsoft.com/office/drawing/2014/main" id="{F1AE4E8C-227F-09A0-736A-E6F5A2046790}"/>
                </a:ext>
              </a:extLst>
            </p:cNvPr>
            <p:cNvSpPr>
              <a:spLocks/>
            </p:cNvSpPr>
            <p:nvPr/>
          </p:nvSpPr>
          <p:spPr bwMode="auto">
            <a:xfrm>
              <a:off x="3282" y="1481"/>
              <a:ext cx="158" cy="332"/>
            </a:xfrm>
            <a:custGeom>
              <a:avLst/>
              <a:gdLst>
                <a:gd name="T0" fmla="*/ 0 w 121"/>
                <a:gd name="T1" fmla="*/ 0 h 212"/>
                <a:gd name="T2" fmla="*/ 0 w 121"/>
                <a:gd name="T3" fmla="*/ 29293 h 212"/>
                <a:gd name="T4" fmla="*/ 2234 w 121"/>
                <a:gd name="T5" fmla="*/ 29293 h 212"/>
                <a:gd name="T6" fmla="*/ 2234 w 121"/>
                <a:gd name="T7" fmla="*/ 24026 h 212"/>
                <a:gd name="T8" fmla="*/ 781 w 121"/>
                <a:gd name="T9" fmla="*/ 24026 h 212"/>
                <a:gd name="T10" fmla="*/ 781 w 121"/>
                <a:gd name="T11" fmla="*/ 17222 h 212"/>
                <a:gd name="T12" fmla="*/ 2175 w 121"/>
                <a:gd name="T13" fmla="*/ 17222 h 212"/>
                <a:gd name="T14" fmla="*/ 2175 w 121"/>
                <a:gd name="T15" fmla="*/ 12084 h 212"/>
                <a:gd name="T16" fmla="*/ 781 w 121"/>
                <a:gd name="T17" fmla="*/ 12084 h 212"/>
                <a:gd name="T18" fmla="*/ 781 w 121"/>
                <a:gd name="T19" fmla="*/ 5177 h 212"/>
                <a:gd name="T20" fmla="*/ 2269 w 121"/>
                <a:gd name="T21" fmla="*/ 5177 h 212"/>
                <a:gd name="T22" fmla="*/ 2269 w 121"/>
                <a:gd name="T23" fmla="*/ 0 h 212"/>
                <a:gd name="T24" fmla="*/ 0 w 121"/>
                <a:gd name="T25" fmla="*/ 0 h 21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21"/>
                <a:gd name="T40" fmla="*/ 0 h 212"/>
                <a:gd name="T41" fmla="*/ 121 w 121"/>
                <a:gd name="T42" fmla="*/ 212 h 212"/>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21" h="212">
                  <a:moveTo>
                    <a:pt x="0" y="0"/>
                  </a:moveTo>
                  <a:lnTo>
                    <a:pt x="0" y="211"/>
                  </a:lnTo>
                  <a:lnTo>
                    <a:pt x="119" y="211"/>
                  </a:lnTo>
                  <a:lnTo>
                    <a:pt x="119" y="173"/>
                  </a:lnTo>
                  <a:lnTo>
                    <a:pt x="41" y="173"/>
                  </a:lnTo>
                  <a:lnTo>
                    <a:pt x="41" y="124"/>
                  </a:lnTo>
                  <a:lnTo>
                    <a:pt x="116" y="124"/>
                  </a:lnTo>
                  <a:lnTo>
                    <a:pt x="116" y="87"/>
                  </a:lnTo>
                  <a:lnTo>
                    <a:pt x="41" y="87"/>
                  </a:lnTo>
                  <a:lnTo>
                    <a:pt x="41" y="37"/>
                  </a:lnTo>
                  <a:lnTo>
                    <a:pt x="120" y="37"/>
                  </a:lnTo>
                  <a:lnTo>
                    <a:pt x="120" y="0"/>
                  </a:lnTo>
                  <a:lnTo>
                    <a:pt x="0" y="0"/>
                  </a:lnTo>
                </a:path>
              </a:pathLst>
            </a:custGeom>
            <a:solidFill>
              <a:srgbClr val="FFFFFF"/>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sp>
          <p:nvSpPr>
            <p:cNvPr id="28692" name="Freeform 25">
              <a:extLst>
                <a:ext uri="{FF2B5EF4-FFF2-40B4-BE49-F238E27FC236}">
                  <a16:creationId xmlns:a16="http://schemas.microsoft.com/office/drawing/2014/main" id="{7ADE7249-A2BC-ED76-B6E9-F61FA05C78CE}"/>
                </a:ext>
              </a:extLst>
            </p:cNvPr>
            <p:cNvSpPr>
              <a:spLocks/>
            </p:cNvSpPr>
            <p:nvPr/>
          </p:nvSpPr>
          <p:spPr bwMode="auto">
            <a:xfrm>
              <a:off x="2349" y="1481"/>
              <a:ext cx="145" cy="332"/>
            </a:xfrm>
            <a:custGeom>
              <a:avLst/>
              <a:gdLst>
                <a:gd name="T0" fmla="*/ 2082 w 111"/>
                <a:gd name="T1" fmla="*/ 7872 h 212"/>
                <a:gd name="T2" fmla="*/ 2082 w 111"/>
                <a:gd name="T3" fmla="*/ 0 h 212"/>
                <a:gd name="T4" fmla="*/ 1748 w 111"/>
                <a:gd name="T5" fmla="*/ 0 h 212"/>
                <a:gd name="T6" fmla="*/ 0 w 111"/>
                <a:gd name="T7" fmla="*/ 29293 h 212"/>
                <a:gd name="T8" fmla="*/ 857 w 111"/>
                <a:gd name="T9" fmla="*/ 29293 h 212"/>
                <a:gd name="T10" fmla="*/ 1313 w 111"/>
                <a:gd name="T11" fmla="*/ 21802 h 212"/>
                <a:gd name="T12" fmla="*/ 2082 w 111"/>
                <a:gd name="T13" fmla="*/ 21802 h 212"/>
                <a:gd name="T14" fmla="*/ 2082 w 111"/>
                <a:gd name="T15" fmla="*/ 16420 h 212"/>
                <a:gd name="T16" fmla="*/ 1605 w 111"/>
                <a:gd name="T17" fmla="*/ 16420 h 212"/>
                <a:gd name="T18" fmla="*/ 2052 w 111"/>
                <a:gd name="T19" fmla="*/ 7802 h 212"/>
                <a:gd name="T20" fmla="*/ 2082 w 111"/>
                <a:gd name="T21" fmla="*/ 7872 h 21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11"/>
                <a:gd name="T34" fmla="*/ 0 h 212"/>
                <a:gd name="T35" fmla="*/ 111 w 111"/>
                <a:gd name="T36" fmla="*/ 212 h 212"/>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11" h="212">
                  <a:moveTo>
                    <a:pt x="110" y="57"/>
                  </a:moveTo>
                  <a:lnTo>
                    <a:pt x="110" y="0"/>
                  </a:lnTo>
                  <a:lnTo>
                    <a:pt x="93" y="0"/>
                  </a:lnTo>
                  <a:lnTo>
                    <a:pt x="0" y="211"/>
                  </a:lnTo>
                  <a:lnTo>
                    <a:pt x="45" y="211"/>
                  </a:lnTo>
                  <a:lnTo>
                    <a:pt x="70" y="157"/>
                  </a:lnTo>
                  <a:lnTo>
                    <a:pt x="110" y="157"/>
                  </a:lnTo>
                  <a:lnTo>
                    <a:pt x="110" y="118"/>
                  </a:lnTo>
                  <a:lnTo>
                    <a:pt x="85" y="118"/>
                  </a:lnTo>
                  <a:lnTo>
                    <a:pt x="109" y="56"/>
                  </a:lnTo>
                  <a:lnTo>
                    <a:pt x="110" y="57"/>
                  </a:lnTo>
                </a:path>
              </a:pathLst>
            </a:custGeom>
            <a:solidFill>
              <a:srgbClr val="FFFFFF"/>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sp>
          <p:nvSpPr>
            <p:cNvPr id="28693" name="Freeform 26">
              <a:extLst>
                <a:ext uri="{FF2B5EF4-FFF2-40B4-BE49-F238E27FC236}">
                  <a16:creationId xmlns:a16="http://schemas.microsoft.com/office/drawing/2014/main" id="{7AE6B37D-885C-A232-709F-4A7E854DD422}"/>
                </a:ext>
              </a:extLst>
            </p:cNvPr>
            <p:cNvSpPr>
              <a:spLocks/>
            </p:cNvSpPr>
            <p:nvPr/>
          </p:nvSpPr>
          <p:spPr bwMode="auto">
            <a:xfrm>
              <a:off x="2215" y="1489"/>
              <a:ext cx="117" cy="320"/>
            </a:xfrm>
            <a:custGeom>
              <a:avLst/>
              <a:gdLst>
                <a:gd name="T0" fmla="*/ 0 w 90"/>
                <a:gd name="T1" fmla="*/ 22882 h 204"/>
                <a:gd name="T2" fmla="*/ 0 w 90"/>
                <a:gd name="T3" fmla="*/ 28693 h 204"/>
                <a:gd name="T4" fmla="*/ 108 w 90"/>
                <a:gd name="T5" fmla="*/ 28408 h 204"/>
                <a:gd name="T6" fmla="*/ 456 w 90"/>
                <a:gd name="T7" fmla="*/ 27713 h 204"/>
                <a:gd name="T8" fmla="*/ 715 w 90"/>
                <a:gd name="T9" fmla="*/ 26621 h 204"/>
                <a:gd name="T10" fmla="*/ 962 w 90"/>
                <a:gd name="T11" fmla="*/ 25354 h 204"/>
                <a:gd name="T12" fmla="*/ 1173 w 90"/>
                <a:gd name="T13" fmla="*/ 23787 h 204"/>
                <a:gd name="T14" fmla="*/ 1334 w 90"/>
                <a:gd name="T15" fmla="*/ 22182 h 204"/>
                <a:gd name="T16" fmla="*/ 1437 w 90"/>
                <a:gd name="T17" fmla="*/ 20430 h 204"/>
                <a:gd name="T18" fmla="*/ 1559 w 90"/>
                <a:gd name="T19" fmla="*/ 16685 h 204"/>
                <a:gd name="T20" fmla="*/ 1596 w 90"/>
                <a:gd name="T21" fmla="*/ 13277 h 204"/>
                <a:gd name="T22" fmla="*/ 1511 w 90"/>
                <a:gd name="T23" fmla="*/ 9489 h 204"/>
                <a:gd name="T24" fmla="*/ 1420 w 90"/>
                <a:gd name="T25" fmla="*/ 7933 h 204"/>
                <a:gd name="T26" fmla="*/ 1334 w 90"/>
                <a:gd name="T27" fmla="*/ 6375 h 204"/>
                <a:gd name="T28" fmla="*/ 1063 w 90"/>
                <a:gd name="T29" fmla="*/ 3821 h 204"/>
                <a:gd name="T30" fmla="*/ 733 w 90"/>
                <a:gd name="T31" fmla="*/ 1804 h 204"/>
                <a:gd name="T32" fmla="*/ 356 w 90"/>
                <a:gd name="T33" fmla="*/ 733 h 204"/>
                <a:gd name="T34" fmla="*/ 0 w 90"/>
                <a:gd name="T35" fmla="*/ 0 h 204"/>
                <a:gd name="T36" fmla="*/ 0 w 90"/>
                <a:gd name="T37" fmla="*/ 5547 h 204"/>
                <a:gd name="T38" fmla="*/ 101 w 90"/>
                <a:gd name="T39" fmla="*/ 5747 h 204"/>
                <a:gd name="T40" fmla="*/ 274 w 90"/>
                <a:gd name="T41" fmla="*/ 6496 h 204"/>
                <a:gd name="T42" fmla="*/ 423 w 90"/>
                <a:gd name="T43" fmla="*/ 7180 h 204"/>
                <a:gd name="T44" fmla="*/ 550 w 90"/>
                <a:gd name="T45" fmla="*/ 8063 h 204"/>
                <a:gd name="T46" fmla="*/ 658 w 90"/>
                <a:gd name="T47" fmla="*/ 9203 h 204"/>
                <a:gd name="T48" fmla="*/ 768 w 90"/>
                <a:gd name="T49" fmla="*/ 10325 h 204"/>
                <a:gd name="T50" fmla="*/ 818 w 90"/>
                <a:gd name="T51" fmla="*/ 11725 h 204"/>
                <a:gd name="T52" fmla="*/ 857 w 90"/>
                <a:gd name="T53" fmla="*/ 14436 h 204"/>
                <a:gd name="T54" fmla="*/ 819 w 90"/>
                <a:gd name="T55" fmla="*/ 16685 h 204"/>
                <a:gd name="T56" fmla="*/ 733 w 90"/>
                <a:gd name="T57" fmla="*/ 18871 h 204"/>
                <a:gd name="T58" fmla="*/ 593 w 90"/>
                <a:gd name="T59" fmla="*/ 20458 h 204"/>
                <a:gd name="T60" fmla="*/ 400 w 90"/>
                <a:gd name="T61" fmla="*/ 21849 h 204"/>
                <a:gd name="T62" fmla="*/ 140 w 90"/>
                <a:gd name="T63" fmla="*/ 22645 h 204"/>
                <a:gd name="T64" fmla="*/ 0 w 90"/>
                <a:gd name="T65" fmla="*/ 22882 h 204"/>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90"/>
                <a:gd name="T100" fmla="*/ 0 h 204"/>
                <a:gd name="T101" fmla="*/ 90 w 90"/>
                <a:gd name="T102" fmla="*/ 204 h 204"/>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90" h="204">
                  <a:moveTo>
                    <a:pt x="0" y="162"/>
                  </a:moveTo>
                  <a:lnTo>
                    <a:pt x="0" y="203"/>
                  </a:lnTo>
                  <a:lnTo>
                    <a:pt x="6" y="201"/>
                  </a:lnTo>
                  <a:lnTo>
                    <a:pt x="25" y="196"/>
                  </a:lnTo>
                  <a:lnTo>
                    <a:pt x="40" y="188"/>
                  </a:lnTo>
                  <a:lnTo>
                    <a:pt x="54" y="179"/>
                  </a:lnTo>
                  <a:lnTo>
                    <a:pt x="65" y="168"/>
                  </a:lnTo>
                  <a:lnTo>
                    <a:pt x="74" y="157"/>
                  </a:lnTo>
                  <a:lnTo>
                    <a:pt x="80" y="144"/>
                  </a:lnTo>
                  <a:lnTo>
                    <a:pt x="87" y="118"/>
                  </a:lnTo>
                  <a:lnTo>
                    <a:pt x="89" y="94"/>
                  </a:lnTo>
                  <a:lnTo>
                    <a:pt x="84" y="67"/>
                  </a:lnTo>
                  <a:lnTo>
                    <a:pt x="79" y="56"/>
                  </a:lnTo>
                  <a:lnTo>
                    <a:pt x="74" y="45"/>
                  </a:lnTo>
                  <a:lnTo>
                    <a:pt x="59" y="27"/>
                  </a:lnTo>
                  <a:lnTo>
                    <a:pt x="41" y="13"/>
                  </a:lnTo>
                  <a:lnTo>
                    <a:pt x="20" y="5"/>
                  </a:lnTo>
                  <a:lnTo>
                    <a:pt x="0" y="0"/>
                  </a:lnTo>
                  <a:lnTo>
                    <a:pt x="0" y="39"/>
                  </a:lnTo>
                  <a:lnTo>
                    <a:pt x="5" y="41"/>
                  </a:lnTo>
                  <a:lnTo>
                    <a:pt x="15" y="46"/>
                  </a:lnTo>
                  <a:lnTo>
                    <a:pt x="24" y="51"/>
                  </a:lnTo>
                  <a:lnTo>
                    <a:pt x="31" y="57"/>
                  </a:lnTo>
                  <a:lnTo>
                    <a:pt x="37" y="65"/>
                  </a:lnTo>
                  <a:lnTo>
                    <a:pt x="42" y="73"/>
                  </a:lnTo>
                  <a:lnTo>
                    <a:pt x="45" y="83"/>
                  </a:lnTo>
                  <a:lnTo>
                    <a:pt x="48" y="102"/>
                  </a:lnTo>
                  <a:lnTo>
                    <a:pt x="46" y="118"/>
                  </a:lnTo>
                  <a:lnTo>
                    <a:pt x="41" y="133"/>
                  </a:lnTo>
                  <a:lnTo>
                    <a:pt x="33" y="145"/>
                  </a:lnTo>
                  <a:lnTo>
                    <a:pt x="22" y="154"/>
                  </a:lnTo>
                  <a:lnTo>
                    <a:pt x="8" y="160"/>
                  </a:lnTo>
                  <a:lnTo>
                    <a:pt x="0" y="162"/>
                  </a:lnTo>
                </a:path>
              </a:pathLst>
            </a:custGeom>
            <a:solidFill>
              <a:srgbClr val="FFFFFF"/>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sp>
          <p:nvSpPr>
            <p:cNvPr id="28694" name="Freeform 27">
              <a:extLst>
                <a:ext uri="{FF2B5EF4-FFF2-40B4-BE49-F238E27FC236}">
                  <a16:creationId xmlns:a16="http://schemas.microsoft.com/office/drawing/2014/main" id="{5296D28B-5CE2-41DF-99B2-EF72596BEC52}"/>
                </a:ext>
              </a:extLst>
            </p:cNvPr>
            <p:cNvSpPr>
              <a:spLocks/>
            </p:cNvSpPr>
            <p:nvPr/>
          </p:nvSpPr>
          <p:spPr bwMode="auto">
            <a:xfrm>
              <a:off x="2099" y="1481"/>
              <a:ext cx="117" cy="332"/>
            </a:xfrm>
            <a:custGeom>
              <a:avLst/>
              <a:gdLst>
                <a:gd name="T0" fmla="*/ 1596 w 90"/>
                <a:gd name="T1" fmla="*/ 5937 h 212"/>
                <a:gd name="T2" fmla="*/ 1596 w 90"/>
                <a:gd name="T3" fmla="*/ 464 h 212"/>
                <a:gd name="T4" fmla="*/ 1559 w 90"/>
                <a:gd name="T5" fmla="*/ 464 h 212"/>
                <a:gd name="T6" fmla="*/ 1134 w 90"/>
                <a:gd name="T7" fmla="*/ 0 h 212"/>
                <a:gd name="T8" fmla="*/ 705 w 90"/>
                <a:gd name="T9" fmla="*/ 0 h 212"/>
                <a:gd name="T10" fmla="*/ 0 w 90"/>
                <a:gd name="T11" fmla="*/ 0 h 212"/>
                <a:gd name="T12" fmla="*/ 0 w 90"/>
                <a:gd name="T13" fmla="*/ 29293 h 212"/>
                <a:gd name="T14" fmla="*/ 917 w 90"/>
                <a:gd name="T15" fmla="*/ 29293 h 212"/>
                <a:gd name="T16" fmla="*/ 1348 w 90"/>
                <a:gd name="T17" fmla="*/ 29189 h 212"/>
                <a:gd name="T18" fmla="*/ 1596 w 90"/>
                <a:gd name="T19" fmla="*/ 28944 h 212"/>
                <a:gd name="T20" fmla="*/ 1596 w 90"/>
                <a:gd name="T21" fmla="*/ 23218 h 212"/>
                <a:gd name="T22" fmla="*/ 1437 w 90"/>
                <a:gd name="T23" fmla="*/ 23632 h 212"/>
                <a:gd name="T24" fmla="*/ 1092 w 90"/>
                <a:gd name="T25" fmla="*/ 23843 h 212"/>
                <a:gd name="T26" fmla="*/ 733 w 90"/>
                <a:gd name="T27" fmla="*/ 23843 h 212"/>
                <a:gd name="T28" fmla="*/ 733 w 90"/>
                <a:gd name="T29" fmla="*/ 5312 h 212"/>
                <a:gd name="T30" fmla="*/ 1274 w 90"/>
                <a:gd name="T31" fmla="*/ 5428 h 212"/>
                <a:gd name="T32" fmla="*/ 1486 w 90"/>
                <a:gd name="T33" fmla="*/ 5677 h 212"/>
                <a:gd name="T34" fmla="*/ 1596 w 90"/>
                <a:gd name="T35" fmla="*/ 5937 h 212"/>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90"/>
                <a:gd name="T55" fmla="*/ 0 h 212"/>
                <a:gd name="T56" fmla="*/ 90 w 90"/>
                <a:gd name="T57" fmla="*/ 212 h 212"/>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90" h="212">
                  <a:moveTo>
                    <a:pt x="89" y="43"/>
                  </a:moveTo>
                  <a:lnTo>
                    <a:pt x="89" y="3"/>
                  </a:lnTo>
                  <a:lnTo>
                    <a:pt x="87" y="3"/>
                  </a:lnTo>
                  <a:lnTo>
                    <a:pt x="63" y="0"/>
                  </a:lnTo>
                  <a:lnTo>
                    <a:pt x="39" y="0"/>
                  </a:lnTo>
                  <a:lnTo>
                    <a:pt x="0" y="0"/>
                  </a:lnTo>
                  <a:lnTo>
                    <a:pt x="0" y="211"/>
                  </a:lnTo>
                  <a:lnTo>
                    <a:pt x="51" y="211"/>
                  </a:lnTo>
                  <a:lnTo>
                    <a:pt x="75" y="210"/>
                  </a:lnTo>
                  <a:lnTo>
                    <a:pt x="89" y="208"/>
                  </a:lnTo>
                  <a:lnTo>
                    <a:pt x="89" y="167"/>
                  </a:lnTo>
                  <a:lnTo>
                    <a:pt x="80" y="170"/>
                  </a:lnTo>
                  <a:lnTo>
                    <a:pt x="61" y="172"/>
                  </a:lnTo>
                  <a:lnTo>
                    <a:pt x="41" y="172"/>
                  </a:lnTo>
                  <a:lnTo>
                    <a:pt x="41" y="38"/>
                  </a:lnTo>
                  <a:lnTo>
                    <a:pt x="71" y="39"/>
                  </a:lnTo>
                  <a:lnTo>
                    <a:pt x="83" y="41"/>
                  </a:lnTo>
                  <a:lnTo>
                    <a:pt x="89" y="43"/>
                  </a:lnTo>
                </a:path>
              </a:pathLst>
            </a:custGeom>
            <a:solidFill>
              <a:srgbClr val="FFFFFF"/>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grpSp>
          <p:nvGrpSpPr>
            <p:cNvPr id="28695" name="Group 28">
              <a:extLst>
                <a:ext uri="{FF2B5EF4-FFF2-40B4-BE49-F238E27FC236}">
                  <a16:creationId xmlns:a16="http://schemas.microsoft.com/office/drawing/2014/main" id="{2D5B0D78-B3A6-9D1E-9911-5402A0B5C59A}"/>
                </a:ext>
              </a:extLst>
            </p:cNvPr>
            <p:cNvGrpSpPr>
              <a:grpSpLocks/>
            </p:cNvGrpSpPr>
            <p:nvPr/>
          </p:nvGrpSpPr>
          <p:grpSpPr bwMode="auto">
            <a:xfrm>
              <a:off x="2254" y="2064"/>
              <a:ext cx="1326" cy="661"/>
              <a:chOff x="2297" y="2827"/>
              <a:chExt cx="1018" cy="421"/>
            </a:xfrm>
          </p:grpSpPr>
          <p:sp>
            <p:nvSpPr>
              <p:cNvPr id="28696" name="Rectangle 29">
                <a:extLst>
                  <a:ext uri="{FF2B5EF4-FFF2-40B4-BE49-F238E27FC236}">
                    <a16:creationId xmlns:a16="http://schemas.microsoft.com/office/drawing/2014/main" id="{C6973B05-B0A0-A4C8-BE7F-3CDCDFAB7AC6}"/>
                  </a:ext>
                </a:extLst>
              </p:cNvPr>
              <p:cNvSpPr>
                <a:spLocks noChangeArrowheads="1"/>
              </p:cNvSpPr>
              <p:nvPr/>
            </p:nvSpPr>
            <p:spPr bwMode="auto">
              <a:xfrm>
                <a:off x="2297" y="2827"/>
                <a:ext cx="90" cy="2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ltLang="en-US" sz="3600" b="1" dirty="0">
                  <a:solidFill>
                    <a:srgbClr val="000000"/>
                  </a:solidFill>
                  <a:latin typeface="Arial" panose="020B0604020202020204" pitchFamily="34" charset="0"/>
                </a:endParaRPr>
              </a:p>
            </p:txBody>
          </p:sp>
          <p:sp>
            <p:nvSpPr>
              <p:cNvPr id="28697" name="Rectangle 30">
                <a:extLst>
                  <a:ext uri="{FF2B5EF4-FFF2-40B4-BE49-F238E27FC236}">
                    <a16:creationId xmlns:a16="http://schemas.microsoft.com/office/drawing/2014/main" id="{DF1A44D7-7C57-5BE2-4A43-9517B88FABA1}"/>
                  </a:ext>
                </a:extLst>
              </p:cNvPr>
              <p:cNvSpPr>
                <a:spLocks noChangeArrowheads="1"/>
              </p:cNvSpPr>
              <p:nvPr/>
            </p:nvSpPr>
            <p:spPr bwMode="auto">
              <a:xfrm>
                <a:off x="2312" y="3087"/>
                <a:ext cx="1003" cy="1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ltLang="en-US" sz="2000" b="1" dirty="0">
                  <a:solidFill>
                    <a:srgbClr val="000000"/>
                  </a:solidFill>
                  <a:latin typeface="Arial" panose="020B0604020202020204" pitchFamily="34" charset="0"/>
                </a:endParaRPr>
              </a:p>
            </p:txBody>
          </p:sp>
        </p:grpSp>
      </p:grpSp>
      <p:sp>
        <p:nvSpPr>
          <p:cNvPr id="3" name="TextBox 2">
            <a:extLst>
              <a:ext uri="{FF2B5EF4-FFF2-40B4-BE49-F238E27FC236}">
                <a16:creationId xmlns:a16="http://schemas.microsoft.com/office/drawing/2014/main" id="{46EB7CFF-6886-E699-7327-F55455B0FD60}"/>
              </a:ext>
            </a:extLst>
          </p:cNvPr>
          <p:cNvSpPr txBox="1"/>
          <p:nvPr/>
        </p:nvSpPr>
        <p:spPr>
          <a:xfrm>
            <a:off x="452095" y="1114500"/>
            <a:ext cx="7777505" cy="3108543"/>
          </a:xfrm>
          <a:prstGeom prst="rect">
            <a:avLst/>
          </a:prstGeom>
          <a:noFill/>
        </p:spPr>
        <p:txBody>
          <a:bodyPr wrap="square">
            <a:spAutoFit/>
          </a:bodyPr>
          <a:lstStyle/>
          <a:p>
            <a:r>
              <a:rPr lang="en-US" sz="4900" b="1" dirty="0">
                <a:solidFill>
                  <a:srgbClr val="013C4D"/>
                </a:solidFill>
                <a:latin typeface="+mn-lt"/>
              </a:rPr>
              <a:t>TOXIC GASES</a:t>
            </a:r>
          </a:p>
          <a:p>
            <a:br>
              <a:rPr lang="en-US" sz="4900" b="1" dirty="0">
                <a:latin typeface="+mn-lt"/>
              </a:rPr>
            </a:br>
            <a:r>
              <a:rPr lang="en-US" sz="4900" b="0" dirty="0"/>
              <a:t>Account for 21% of the Deaths</a:t>
            </a:r>
            <a:endParaRPr lang="en-US" sz="4900" dirty="0"/>
          </a:p>
        </p:txBody>
      </p:sp>
    </p:spTree>
  </p:cSld>
  <p:clrMapOvr>
    <a:masterClrMapping/>
  </p:clrMapOvr>
  <p:transition spd="slow"/>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698" name="Rectangle 2">
            <a:extLst>
              <a:ext uri="{FF2B5EF4-FFF2-40B4-BE49-F238E27FC236}">
                <a16:creationId xmlns:a16="http://schemas.microsoft.com/office/drawing/2014/main" id="{58C719DF-4A16-815D-F1EA-CBE74F9546A1}"/>
              </a:ext>
            </a:extLst>
          </p:cNvPr>
          <p:cNvSpPr>
            <a:spLocks noGrp="1" noChangeArrowheads="1"/>
          </p:cNvSpPr>
          <p:nvPr>
            <p:ph type="title"/>
          </p:nvPr>
        </p:nvSpPr>
        <p:spPr>
          <a:xfrm>
            <a:off x="0" y="0"/>
            <a:ext cx="9142413" cy="1600200"/>
          </a:xfrm>
        </p:spPr>
        <p:txBody>
          <a:bodyPr lIns="92075" tIns="46038" rIns="92075" bIns="46038">
            <a:normAutofit/>
          </a:bodyPr>
          <a:lstStyle/>
          <a:p>
            <a:pPr algn="ctr" eaLnBrk="1" fontAlgn="auto" hangingPunct="1">
              <a:spcAft>
                <a:spcPts val="0"/>
              </a:spcAft>
              <a:defRPr/>
            </a:pPr>
            <a:r>
              <a:rPr lang="en-US" sz="4400" b="1" dirty="0">
                <a:latin typeface="+mn-lt"/>
              </a:rPr>
              <a:t>Toxic Gases</a:t>
            </a:r>
          </a:p>
        </p:txBody>
      </p:sp>
      <p:sp>
        <p:nvSpPr>
          <p:cNvPr id="157699" name="Rectangle 3">
            <a:extLst>
              <a:ext uri="{FF2B5EF4-FFF2-40B4-BE49-F238E27FC236}">
                <a16:creationId xmlns:a16="http://schemas.microsoft.com/office/drawing/2014/main" id="{C7D9EDE2-CA14-78A8-BECF-F5B338E910F7}"/>
              </a:ext>
            </a:extLst>
          </p:cNvPr>
          <p:cNvSpPr>
            <a:spLocks noGrp="1" noChangeArrowheads="1"/>
          </p:cNvSpPr>
          <p:nvPr>
            <p:ph idx="1"/>
          </p:nvPr>
        </p:nvSpPr>
        <p:spPr>
          <a:xfrm>
            <a:off x="533400" y="1600200"/>
            <a:ext cx="8077200" cy="4114800"/>
          </a:xfrm>
        </p:spPr>
        <p:txBody>
          <a:bodyPr lIns="92075" tIns="46038" rIns="92075" bIns="46038">
            <a:normAutofit fontScale="92500" lnSpcReduction="10000"/>
          </a:bodyPr>
          <a:lstStyle/>
          <a:p>
            <a:pPr marL="137160" indent="0" eaLnBrk="1" fontAlgn="auto" hangingPunct="1">
              <a:lnSpc>
                <a:spcPct val="90000"/>
              </a:lnSpc>
              <a:spcAft>
                <a:spcPts val="0"/>
              </a:spcAft>
              <a:buClr>
                <a:schemeClr val="tx1">
                  <a:shade val="95000"/>
                </a:schemeClr>
              </a:buClr>
              <a:buNone/>
              <a:defRPr/>
            </a:pPr>
            <a:r>
              <a:rPr lang="en-US" sz="2600" dirty="0"/>
              <a:t>Toxic gases are compounds of elements that pose a threat to human life - react in the body in a poisonous fashion</a:t>
            </a:r>
          </a:p>
          <a:p>
            <a:pPr marL="137160" indent="0" eaLnBrk="1" fontAlgn="auto" hangingPunct="1">
              <a:lnSpc>
                <a:spcPct val="90000"/>
              </a:lnSpc>
              <a:spcAft>
                <a:spcPts val="0"/>
              </a:spcAft>
              <a:buClr>
                <a:schemeClr val="tx1">
                  <a:shade val="95000"/>
                </a:schemeClr>
              </a:buClr>
              <a:buNone/>
              <a:defRPr/>
            </a:pPr>
            <a:r>
              <a:rPr lang="en-US" sz="2600" dirty="0"/>
              <a:t>Toxic gases can enter the body through various ways, they can be </a:t>
            </a:r>
            <a:r>
              <a:rPr lang="en-US" sz="2600" dirty="0">
                <a:solidFill>
                  <a:srgbClr val="FF0000"/>
                </a:solidFill>
              </a:rPr>
              <a:t>inhaled</a:t>
            </a:r>
            <a:r>
              <a:rPr lang="en-US" sz="2600" dirty="0"/>
              <a:t>, ingested, injected, or absorbed through the skin</a:t>
            </a:r>
          </a:p>
          <a:p>
            <a:pPr marL="137160" indent="0" eaLnBrk="1" fontAlgn="auto" hangingPunct="1">
              <a:lnSpc>
                <a:spcPct val="90000"/>
              </a:lnSpc>
              <a:spcAft>
                <a:spcPts val="0"/>
              </a:spcAft>
              <a:buClr>
                <a:schemeClr val="tx1">
                  <a:shade val="95000"/>
                </a:schemeClr>
              </a:buClr>
              <a:buNone/>
              <a:defRPr/>
            </a:pPr>
            <a:r>
              <a:rPr lang="en-US" sz="2600" dirty="0"/>
              <a:t>Toxic gases are often colorless and odorless making them a serious threat in the working environment</a:t>
            </a:r>
          </a:p>
          <a:p>
            <a:pPr marL="137160" indent="0">
              <a:buClr>
                <a:schemeClr val="tx1">
                  <a:shade val="95000"/>
                </a:schemeClr>
              </a:buClr>
              <a:buNone/>
              <a:defRPr/>
            </a:pPr>
            <a:endParaRPr lang="en-US" sz="2600" dirty="0"/>
          </a:p>
          <a:p>
            <a:pPr marL="137160" indent="0" eaLnBrk="1" fontAlgn="auto" hangingPunct="1">
              <a:lnSpc>
                <a:spcPct val="90000"/>
              </a:lnSpc>
              <a:spcAft>
                <a:spcPts val="0"/>
              </a:spcAft>
              <a:buClr>
                <a:schemeClr val="tx1">
                  <a:shade val="95000"/>
                </a:schemeClr>
              </a:buClr>
              <a:buNone/>
              <a:defRPr/>
            </a:pPr>
            <a:r>
              <a:rPr lang="en-US" sz="2600" dirty="0"/>
              <a:t>The two most common toxic gases are…</a:t>
            </a:r>
          </a:p>
          <a:p>
            <a:pPr marL="137160" indent="0" eaLnBrk="1" fontAlgn="auto" hangingPunct="1">
              <a:lnSpc>
                <a:spcPct val="90000"/>
              </a:lnSpc>
              <a:spcAft>
                <a:spcPts val="0"/>
              </a:spcAft>
              <a:buClr>
                <a:schemeClr val="tx1">
                  <a:shade val="95000"/>
                </a:schemeClr>
              </a:buClr>
              <a:buNone/>
              <a:defRPr/>
            </a:pPr>
            <a:endParaRPr lang="en-US" dirty="0"/>
          </a:p>
          <a:p>
            <a:pPr marL="585216" lvl="1" indent="0">
              <a:buNone/>
              <a:defRPr/>
            </a:pPr>
            <a:r>
              <a:rPr lang="en-US" dirty="0">
                <a:solidFill>
                  <a:srgbClr val="00FF66"/>
                </a:solidFill>
              </a:rPr>
              <a:t>	</a:t>
            </a:r>
            <a:r>
              <a:rPr lang="en-US" sz="2800" b="1" dirty="0">
                <a:solidFill>
                  <a:srgbClr val="013C4D"/>
                </a:solidFill>
              </a:rPr>
              <a:t>Carbon Monoxide		Hydrogen Sulfide</a:t>
            </a:r>
          </a:p>
        </p:txBody>
      </p:sp>
      <p:pic>
        <p:nvPicPr>
          <p:cNvPr id="2" name="Picture 1" descr="A blue and black logo&#10;&#10;Description automatically generated">
            <a:extLst>
              <a:ext uri="{FF2B5EF4-FFF2-40B4-BE49-F238E27FC236}">
                <a16:creationId xmlns:a16="http://schemas.microsoft.com/office/drawing/2014/main" id="{10E60CAE-E1A3-1B7E-EBE6-D6C558108C2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15000" y="6096000"/>
            <a:ext cx="3242545" cy="650710"/>
          </a:xfrm>
          <a:prstGeom prst="rect">
            <a:avLst/>
          </a:prstGeom>
        </p:spPr>
      </p:pic>
    </p:spTree>
  </p:cSld>
  <p:clrMapOvr>
    <a:masterClrMapping/>
  </p:clrMapOv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19" name="Rectangle 3">
            <a:extLst>
              <a:ext uri="{FF2B5EF4-FFF2-40B4-BE49-F238E27FC236}">
                <a16:creationId xmlns:a16="http://schemas.microsoft.com/office/drawing/2014/main" id="{30076650-5A3C-0A1F-D1BA-D313096E7074}"/>
              </a:ext>
            </a:extLst>
          </p:cNvPr>
          <p:cNvSpPr>
            <a:spLocks noGrp="1" noChangeArrowheads="1"/>
          </p:cNvSpPr>
          <p:nvPr>
            <p:ph type="title"/>
          </p:nvPr>
        </p:nvSpPr>
        <p:spPr>
          <a:xfrm>
            <a:off x="0" y="0"/>
            <a:ext cx="9142413" cy="1562100"/>
          </a:xfrm>
        </p:spPr>
        <p:txBody>
          <a:bodyPr lIns="92075" tIns="46038" rIns="92075" bIns="46038">
            <a:normAutofit/>
          </a:bodyPr>
          <a:lstStyle/>
          <a:p>
            <a:pPr algn="ctr" eaLnBrk="1" fontAlgn="auto" hangingPunct="1">
              <a:spcAft>
                <a:spcPts val="0"/>
              </a:spcAft>
              <a:defRPr/>
            </a:pPr>
            <a:r>
              <a:rPr lang="en-US" sz="4400" b="1" dirty="0">
                <a:latin typeface="+mn-lt"/>
              </a:rPr>
              <a:t>Carbon Monoxide Data </a:t>
            </a:r>
          </a:p>
        </p:txBody>
      </p:sp>
      <p:sp>
        <p:nvSpPr>
          <p:cNvPr id="30723" name="Rectangle 4">
            <a:extLst>
              <a:ext uri="{FF2B5EF4-FFF2-40B4-BE49-F238E27FC236}">
                <a16:creationId xmlns:a16="http://schemas.microsoft.com/office/drawing/2014/main" id="{55E1EE8D-C308-3BC8-1D9F-F966D36D2AF2}"/>
              </a:ext>
            </a:extLst>
          </p:cNvPr>
          <p:cNvSpPr>
            <a:spLocks noGrp="1" noChangeArrowheads="1"/>
          </p:cNvSpPr>
          <p:nvPr>
            <p:ph type="body" sz="half" idx="1"/>
          </p:nvPr>
        </p:nvSpPr>
        <p:spPr>
          <a:xfrm>
            <a:off x="533400" y="1472381"/>
            <a:ext cx="8382000" cy="3740150"/>
          </a:xfrm>
          <a:noFill/>
        </p:spPr>
        <p:txBody>
          <a:bodyPr lIns="92075" tIns="46038" rIns="92075" bIns="46038">
            <a:noAutofit/>
          </a:bodyPr>
          <a:lstStyle/>
          <a:p>
            <a:pPr marL="0" indent="0" eaLnBrk="1" hangingPunct="1">
              <a:lnSpc>
                <a:spcPct val="90000"/>
              </a:lnSpc>
              <a:buNone/>
            </a:pPr>
            <a:r>
              <a:rPr lang="en-US" altLang="en-US" sz="2400" dirty="0"/>
              <a:t>Colorless, Odorless, byproduct of incomplete combustion</a:t>
            </a:r>
          </a:p>
          <a:p>
            <a:pPr marL="0" indent="0" eaLnBrk="1" hangingPunct="1">
              <a:lnSpc>
                <a:spcPct val="90000"/>
              </a:lnSpc>
              <a:buNone/>
            </a:pPr>
            <a:endParaRPr lang="en-US" altLang="en-US" sz="2400" dirty="0"/>
          </a:p>
          <a:p>
            <a:pPr marL="0" indent="0" eaLnBrk="1" hangingPunct="1">
              <a:lnSpc>
                <a:spcPct val="90000"/>
              </a:lnSpc>
              <a:buNone/>
            </a:pPr>
            <a:r>
              <a:rPr lang="en-US" altLang="en-US" sz="2400" dirty="0"/>
              <a:t>Hazard: Flammable, LEL 12.5%</a:t>
            </a:r>
          </a:p>
          <a:p>
            <a:pPr marL="0" indent="0" eaLnBrk="1" hangingPunct="1">
              <a:lnSpc>
                <a:spcPct val="90000"/>
              </a:lnSpc>
              <a:buNone/>
            </a:pPr>
            <a:endParaRPr lang="en-US" altLang="en-US" sz="2400" dirty="0"/>
          </a:p>
          <a:p>
            <a:pPr marL="0" indent="0" eaLnBrk="1" hangingPunct="1">
              <a:lnSpc>
                <a:spcPct val="90000"/>
              </a:lnSpc>
              <a:buNone/>
            </a:pPr>
            <a:r>
              <a:rPr lang="en-US" altLang="en-US" sz="2400" dirty="0"/>
              <a:t>Health: Very Toxic (can be absorbed 200-300 times faster than oxygen by the hemoglobin)</a:t>
            </a:r>
          </a:p>
          <a:p>
            <a:pPr marL="0" indent="0" eaLnBrk="1" hangingPunct="1">
              <a:lnSpc>
                <a:spcPct val="90000"/>
              </a:lnSpc>
              <a:buNone/>
            </a:pPr>
            <a:endParaRPr lang="en-US" altLang="en-US" sz="2400" dirty="0"/>
          </a:p>
          <a:p>
            <a:pPr marL="0" indent="0" eaLnBrk="1" hangingPunct="1">
              <a:lnSpc>
                <a:spcPct val="90000"/>
              </a:lnSpc>
              <a:buNone/>
            </a:pPr>
            <a:r>
              <a:rPr lang="en-US" altLang="en-US" sz="2400" dirty="0"/>
              <a:t>Exposures:	</a:t>
            </a:r>
            <a:r>
              <a:rPr lang="en-US" altLang="en-US" sz="2400" dirty="0">
                <a:solidFill>
                  <a:srgbClr val="FF0000"/>
                </a:solidFill>
              </a:rPr>
              <a:t>PEL/TWA	50ppm  OSHA  							35ppm NIOSH     				</a:t>
            </a:r>
          </a:p>
          <a:p>
            <a:pPr marL="342900" lvl="1" indent="0" eaLnBrk="1" hangingPunct="1">
              <a:lnSpc>
                <a:spcPct val="90000"/>
              </a:lnSpc>
              <a:buNone/>
            </a:pPr>
            <a:r>
              <a:rPr lang="en-US" altLang="en-US" sz="2400" dirty="0">
                <a:solidFill>
                  <a:srgbClr val="FF0000"/>
                </a:solidFill>
              </a:rPr>
              <a:t>			STEL	 	400ppm         							IDLH		1200ppm  </a:t>
            </a:r>
          </a:p>
          <a:p>
            <a:pPr marL="342900" lvl="1" indent="0" eaLnBrk="1" hangingPunct="1">
              <a:lnSpc>
                <a:spcPct val="90000"/>
              </a:lnSpc>
              <a:buNone/>
            </a:pPr>
            <a:endParaRPr lang="en-US" altLang="en-US" sz="2400" dirty="0"/>
          </a:p>
          <a:p>
            <a:pPr marL="0" indent="0" eaLnBrk="1" hangingPunct="1">
              <a:lnSpc>
                <a:spcPct val="90000"/>
              </a:lnSpc>
              <a:buNone/>
            </a:pPr>
            <a:r>
              <a:rPr lang="en-US" altLang="en-US" sz="2400" dirty="0"/>
              <a:t>Industries : Steel mills, Oil &amp; Gas, General Industries, Mines</a:t>
            </a:r>
          </a:p>
        </p:txBody>
      </p:sp>
    </p:spTree>
  </p:cSld>
  <p:clrMapOvr>
    <a:masterClrMapping/>
  </p:clrMapOv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866" name="Rectangle 2">
            <a:extLst>
              <a:ext uri="{FF2B5EF4-FFF2-40B4-BE49-F238E27FC236}">
                <a16:creationId xmlns:a16="http://schemas.microsoft.com/office/drawing/2014/main" id="{61A05F14-8420-1BC9-C267-0A5F366EE7D7}"/>
              </a:ext>
            </a:extLst>
          </p:cNvPr>
          <p:cNvSpPr>
            <a:spLocks noGrp="1" noChangeArrowheads="1"/>
          </p:cNvSpPr>
          <p:nvPr>
            <p:ph type="title"/>
          </p:nvPr>
        </p:nvSpPr>
        <p:spPr>
          <a:xfrm>
            <a:off x="0" y="0"/>
            <a:ext cx="9142413" cy="1581150"/>
          </a:xfrm>
        </p:spPr>
        <p:txBody>
          <a:bodyPr lIns="92075" tIns="46038" rIns="92075" bIns="46038">
            <a:normAutofit/>
          </a:bodyPr>
          <a:lstStyle/>
          <a:p>
            <a:pPr algn="ctr" eaLnBrk="1" fontAlgn="auto" hangingPunct="1">
              <a:spcAft>
                <a:spcPts val="0"/>
              </a:spcAft>
              <a:defRPr/>
            </a:pPr>
            <a:r>
              <a:rPr lang="en-US" sz="4400" b="1" dirty="0">
                <a:latin typeface="+mn-lt"/>
              </a:rPr>
              <a:t>Effects of Carbon Monoxide (CO)</a:t>
            </a:r>
          </a:p>
        </p:txBody>
      </p:sp>
      <p:sp>
        <p:nvSpPr>
          <p:cNvPr id="31747" name="Rectangle 3">
            <a:extLst>
              <a:ext uri="{FF2B5EF4-FFF2-40B4-BE49-F238E27FC236}">
                <a16:creationId xmlns:a16="http://schemas.microsoft.com/office/drawing/2014/main" id="{399CEBAB-8D26-6A13-4E2C-5C6D6DABA679}"/>
              </a:ext>
            </a:extLst>
          </p:cNvPr>
          <p:cNvSpPr>
            <a:spLocks noGrp="1" noChangeArrowheads="1"/>
          </p:cNvSpPr>
          <p:nvPr>
            <p:ph idx="1"/>
          </p:nvPr>
        </p:nvSpPr>
        <p:spPr>
          <a:xfrm>
            <a:off x="1447800" y="1447800"/>
            <a:ext cx="9296400" cy="4419600"/>
          </a:xfrm>
        </p:spPr>
        <p:txBody>
          <a:bodyPr lIns="92075" tIns="46038" rIns="92075" bIns="46038">
            <a:normAutofit/>
          </a:bodyPr>
          <a:lstStyle/>
          <a:p>
            <a:pPr marL="0" indent="0" eaLnBrk="1" hangingPunct="1">
              <a:lnSpc>
                <a:spcPct val="75000"/>
              </a:lnSpc>
              <a:buNone/>
            </a:pPr>
            <a:r>
              <a:rPr lang="en-US" altLang="en-US" sz="2400" b="1" dirty="0"/>
              <a:t>35ppm</a:t>
            </a:r>
            <a:r>
              <a:rPr lang="en-US" altLang="en-US" sz="2400" dirty="0"/>
              <a:t>	Default  Instrument Alarm</a:t>
            </a:r>
          </a:p>
          <a:p>
            <a:pPr marL="0" indent="0">
              <a:lnSpc>
                <a:spcPct val="50000"/>
              </a:lnSpc>
              <a:buNone/>
            </a:pPr>
            <a:r>
              <a:rPr lang="en-US" altLang="en-US" sz="2400" dirty="0"/>
              <a:t>		</a:t>
            </a:r>
          </a:p>
          <a:p>
            <a:pPr marL="0" indent="0" eaLnBrk="1" hangingPunct="1">
              <a:lnSpc>
                <a:spcPct val="75000"/>
              </a:lnSpc>
              <a:buNone/>
            </a:pPr>
            <a:r>
              <a:rPr lang="en-US" altLang="en-US" sz="2400" b="1" dirty="0"/>
              <a:t>50 ppm</a:t>
            </a:r>
            <a:r>
              <a:rPr lang="en-US" altLang="en-US" sz="2400" dirty="0"/>
              <a:t>	Permissible exposure limit, 8 </a:t>
            </a:r>
            <a:r>
              <a:rPr lang="en-US" altLang="en-US" sz="2400" dirty="0" err="1"/>
              <a:t>hr</a:t>
            </a:r>
            <a:endParaRPr lang="en-US" altLang="en-US" sz="2400" dirty="0"/>
          </a:p>
          <a:p>
            <a:pPr marL="0" indent="0">
              <a:lnSpc>
                <a:spcPct val="50000"/>
              </a:lnSpc>
              <a:buNone/>
            </a:pPr>
            <a:r>
              <a:rPr lang="en-US" altLang="en-US" sz="2400" dirty="0"/>
              <a:t> </a:t>
            </a:r>
          </a:p>
          <a:p>
            <a:pPr marL="0" indent="0" eaLnBrk="1" hangingPunct="1">
              <a:lnSpc>
                <a:spcPct val="75000"/>
              </a:lnSpc>
              <a:buNone/>
            </a:pPr>
            <a:r>
              <a:rPr lang="en-US" altLang="en-US" sz="2400" b="1" dirty="0"/>
              <a:t>400ppm</a:t>
            </a:r>
            <a:r>
              <a:rPr lang="en-US" altLang="en-US" sz="2400" dirty="0"/>
              <a:t>   	Frontal headache in 2-3 </a:t>
            </a:r>
            <a:r>
              <a:rPr lang="en-US" altLang="en-US" sz="2400" dirty="0" err="1"/>
              <a:t>hrs</a:t>
            </a:r>
            <a:endParaRPr lang="en-US" altLang="en-US" sz="2400" dirty="0"/>
          </a:p>
          <a:p>
            <a:pPr marL="0" indent="0">
              <a:lnSpc>
                <a:spcPct val="50000"/>
              </a:lnSpc>
              <a:buNone/>
            </a:pPr>
            <a:endParaRPr lang="en-US" altLang="en-US" sz="2400" dirty="0"/>
          </a:p>
          <a:p>
            <a:pPr marL="0" indent="0" eaLnBrk="1" hangingPunct="1">
              <a:lnSpc>
                <a:spcPct val="75000"/>
              </a:lnSpc>
              <a:buNone/>
            </a:pPr>
            <a:r>
              <a:rPr lang="en-US" altLang="en-US" sz="2400" b="1" dirty="0"/>
              <a:t>1600ppm</a:t>
            </a:r>
            <a:r>
              <a:rPr lang="en-US" altLang="en-US" sz="2400" dirty="0"/>
              <a:t> 	Headache and nausea 20 mins 		  	 		                  		Collapse and death in 1-2 </a:t>
            </a:r>
            <a:r>
              <a:rPr lang="en-US" altLang="en-US" sz="2400" dirty="0" err="1"/>
              <a:t>hrs</a:t>
            </a:r>
            <a:endParaRPr lang="en-US" altLang="en-US" sz="2400" dirty="0"/>
          </a:p>
          <a:p>
            <a:pPr marL="0" indent="0">
              <a:lnSpc>
                <a:spcPct val="50000"/>
              </a:lnSpc>
              <a:buNone/>
            </a:pPr>
            <a:endParaRPr lang="en-US" altLang="en-US" sz="2400" dirty="0"/>
          </a:p>
          <a:p>
            <a:pPr marL="0" indent="0" eaLnBrk="1" hangingPunct="1">
              <a:lnSpc>
                <a:spcPct val="75000"/>
              </a:lnSpc>
              <a:buNone/>
            </a:pPr>
            <a:r>
              <a:rPr lang="en-US" altLang="en-US" sz="2400" b="1" dirty="0"/>
              <a:t>6400ppm</a:t>
            </a:r>
            <a:r>
              <a:rPr lang="en-US" altLang="en-US" sz="2400" dirty="0"/>
              <a:t>	Headache, dizziness in 1-2 mins, 				           			unconsciousness and death in 10-15 mins</a:t>
            </a:r>
          </a:p>
          <a:p>
            <a:pPr marL="0" indent="0" eaLnBrk="1" hangingPunct="1">
              <a:lnSpc>
                <a:spcPct val="75000"/>
              </a:lnSpc>
              <a:buNone/>
            </a:pPr>
            <a:endParaRPr lang="en-US" altLang="en-US" sz="2400" dirty="0"/>
          </a:p>
          <a:p>
            <a:pPr marL="0" indent="0" eaLnBrk="1" hangingPunct="1">
              <a:lnSpc>
                <a:spcPct val="75000"/>
              </a:lnSpc>
              <a:buNone/>
            </a:pPr>
            <a:r>
              <a:rPr lang="en-US" altLang="en-US" sz="2400" dirty="0"/>
              <a:t>                   1% volume = 10,000ppm</a:t>
            </a:r>
          </a:p>
          <a:p>
            <a:pPr marL="0" indent="0" eaLnBrk="1" hangingPunct="1">
              <a:lnSpc>
                <a:spcPct val="75000"/>
              </a:lnSpc>
              <a:buNone/>
            </a:pPr>
            <a:endParaRPr lang="en-US" altLang="en-US" sz="2000" dirty="0"/>
          </a:p>
          <a:p>
            <a:pPr eaLnBrk="1" hangingPunct="1">
              <a:lnSpc>
                <a:spcPct val="75000"/>
              </a:lnSpc>
            </a:pPr>
            <a:endParaRPr lang="en-US" altLang="en-US" sz="2000" dirty="0"/>
          </a:p>
          <a:p>
            <a:pPr eaLnBrk="1" hangingPunct="1">
              <a:lnSpc>
                <a:spcPct val="75000"/>
              </a:lnSpc>
            </a:pPr>
            <a:endParaRPr lang="en-US" altLang="en-US" sz="2000" dirty="0"/>
          </a:p>
        </p:txBody>
      </p:sp>
      <p:pic>
        <p:nvPicPr>
          <p:cNvPr id="2" name="Picture 1" descr="A blue and black logo&#10;&#10;Description automatically generated">
            <a:extLst>
              <a:ext uri="{FF2B5EF4-FFF2-40B4-BE49-F238E27FC236}">
                <a16:creationId xmlns:a16="http://schemas.microsoft.com/office/drawing/2014/main" id="{EF97124F-0397-BB20-ACB8-B41D0460779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15000" y="6096000"/>
            <a:ext cx="3242545" cy="650710"/>
          </a:xfrm>
          <a:prstGeom prst="rect">
            <a:avLst/>
          </a:prstGeom>
        </p:spPr>
      </p:pic>
    </p:spTree>
  </p:cSld>
  <p:clrMapOvr>
    <a:masterClrMapping/>
  </p:clrMapOv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914" name="Rectangle 2">
            <a:extLst>
              <a:ext uri="{FF2B5EF4-FFF2-40B4-BE49-F238E27FC236}">
                <a16:creationId xmlns:a16="http://schemas.microsoft.com/office/drawing/2014/main" id="{D0F9E407-7A7C-EAB6-089A-DC09EFEC81A7}"/>
              </a:ext>
            </a:extLst>
          </p:cNvPr>
          <p:cNvSpPr>
            <a:spLocks noGrp="1" noChangeArrowheads="1"/>
          </p:cNvSpPr>
          <p:nvPr>
            <p:ph type="title"/>
          </p:nvPr>
        </p:nvSpPr>
        <p:spPr/>
        <p:txBody>
          <a:bodyPr>
            <a:normAutofit/>
          </a:bodyPr>
          <a:lstStyle/>
          <a:p>
            <a:pPr algn="ctr" eaLnBrk="1" fontAlgn="auto" hangingPunct="1">
              <a:spcAft>
                <a:spcPts val="0"/>
              </a:spcAft>
              <a:defRPr/>
            </a:pPr>
            <a:r>
              <a:rPr lang="en-US" sz="4400" b="1" dirty="0"/>
              <a:t>Effects of Carbon Monoxide</a:t>
            </a:r>
          </a:p>
        </p:txBody>
      </p:sp>
      <p:sp>
        <p:nvSpPr>
          <p:cNvPr id="32771" name="Rectangle 3">
            <a:extLst>
              <a:ext uri="{FF2B5EF4-FFF2-40B4-BE49-F238E27FC236}">
                <a16:creationId xmlns:a16="http://schemas.microsoft.com/office/drawing/2014/main" id="{1921A934-F427-8292-72D8-B2C2F335584D}"/>
              </a:ext>
            </a:extLst>
          </p:cNvPr>
          <p:cNvSpPr>
            <a:spLocks noGrp="1" noChangeArrowheads="1"/>
          </p:cNvSpPr>
          <p:nvPr>
            <p:ph idx="1"/>
          </p:nvPr>
        </p:nvSpPr>
        <p:spPr>
          <a:xfrm>
            <a:off x="685800" y="2133600"/>
            <a:ext cx="7772400" cy="3630612"/>
          </a:xfrm>
        </p:spPr>
        <p:txBody>
          <a:bodyPr>
            <a:normAutofit/>
          </a:bodyPr>
          <a:lstStyle/>
          <a:p>
            <a:pPr marL="0" indent="0" eaLnBrk="1" hangingPunct="1">
              <a:buNone/>
            </a:pPr>
            <a:r>
              <a:rPr lang="en-US" altLang="en-US" sz="2400" dirty="0"/>
              <a:t>Has a half-life in the human body of 4 ½ to 6 hours</a:t>
            </a:r>
          </a:p>
          <a:p>
            <a:pPr marL="0" indent="0" eaLnBrk="1" hangingPunct="1">
              <a:buNone/>
            </a:pPr>
            <a:endParaRPr lang="en-US" altLang="en-US" sz="2400" dirty="0"/>
          </a:p>
          <a:p>
            <a:pPr marL="0" indent="0" eaLnBrk="1" hangingPunct="1">
              <a:buNone/>
            </a:pPr>
            <a:r>
              <a:rPr lang="en-US" altLang="en-US" sz="2400" dirty="0"/>
              <a:t>Will remain in the body for up to 36 hours</a:t>
            </a:r>
          </a:p>
          <a:p>
            <a:pPr marL="0" indent="0" eaLnBrk="1" hangingPunct="1">
              <a:buNone/>
            </a:pPr>
            <a:endParaRPr lang="en-US" altLang="en-US" sz="2400" dirty="0"/>
          </a:p>
          <a:p>
            <a:pPr marL="0" indent="0" eaLnBrk="1" hangingPunct="1">
              <a:buNone/>
            </a:pPr>
            <a:r>
              <a:rPr lang="en-US" altLang="en-US" sz="2400" dirty="0"/>
              <a:t>The average person exposed to 400 ppm after 15 minutes, will experience the symptoms of Carbon Monoxide poisoning.</a:t>
            </a:r>
          </a:p>
        </p:txBody>
      </p:sp>
      <p:pic>
        <p:nvPicPr>
          <p:cNvPr id="32772" name="Picture 4" descr="NA00614_">
            <a:extLst>
              <a:ext uri="{FF2B5EF4-FFF2-40B4-BE49-F238E27FC236}">
                <a16:creationId xmlns:a16="http://schemas.microsoft.com/office/drawing/2014/main" id="{99761553-EE1E-4455-F0C5-9812A5E6CBF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67400" y="5148981"/>
            <a:ext cx="2936875" cy="1644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7939" name="Rectangle 3">
            <a:extLst>
              <a:ext uri="{FF2B5EF4-FFF2-40B4-BE49-F238E27FC236}">
                <a16:creationId xmlns:a16="http://schemas.microsoft.com/office/drawing/2014/main" id="{DFED28F8-D943-9291-0375-2DA13650A570}"/>
              </a:ext>
            </a:extLst>
          </p:cNvPr>
          <p:cNvSpPr>
            <a:spLocks noGrp="1" noChangeArrowheads="1"/>
          </p:cNvSpPr>
          <p:nvPr>
            <p:ph type="title"/>
          </p:nvPr>
        </p:nvSpPr>
        <p:spPr>
          <a:xfrm>
            <a:off x="0" y="95250"/>
            <a:ext cx="9142413" cy="1143000"/>
          </a:xfrm>
        </p:spPr>
        <p:txBody>
          <a:bodyPr lIns="92075" tIns="46038" rIns="92075" bIns="46038">
            <a:normAutofit/>
          </a:bodyPr>
          <a:lstStyle/>
          <a:p>
            <a:pPr algn="ctr" eaLnBrk="1" fontAlgn="auto" hangingPunct="1">
              <a:spcAft>
                <a:spcPts val="0"/>
              </a:spcAft>
              <a:defRPr/>
            </a:pPr>
            <a:r>
              <a:rPr lang="en-US" sz="4400" b="1" dirty="0">
                <a:latin typeface="+mn-lt"/>
              </a:rPr>
              <a:t>Hydrogen Sulfide Data </a:t>
            </a:r>
          </a:p>
        </p:txBody>
      </p:sp>
      <p:sp>
        <p:nvSpPr>
          <p:cNvPr id="33795" name="Rectangle 2">
            <a:extLst>
              <a:ext uri="{FF2B5EF4-FFF2-40B4-BE49-F238E27FC236}">
                <a16:creationId xmlns:a16="http://schemas.microsoft.com/office/drawing/2014/main" id="{4A5998A1-5A33-AD9C-C749-93E5E682998E}"/>
              </a:ext>
            </a:extLst>
          </p:cNvPr>
          <p:cNvSpPr>
            <a:spLocks noGrp="1" noChangeArrowheads="1"/>
          </p:cNvSpPr>
          <p:nvPr>
            <p:ph type="body" sz="half" idx="1"/>
          </p:nvPr>
        </p:nvSpPr>
        <p:spPr>
          <a:xfrm>
            <a:off x="333682" y="1270204"/>
            <a:ext cx="8582025" cy="5602544"/>
          </a:xfrm>
          <a:noFill/>
        </p:spPr>
        <p:txBody>
          <a:bodyPr lIns="92075" tIns="46038" rIns="92075" bIns="46038">
            <a:noAutofit/>
          </a:bodyPr>
          <a:lstStyle/>
          <a:p>
            <a:pPr marL="0" indent="0" eaLnBrk="1" hangingPunct="1">
              <a:buNone/>
            </a:pPr>
            <a:r>
              <a:rPr lang="en-US" altLang="en-US" sz="2400" dirty="0"/>
              <a:t>H</a:t>
            </a:r>
            <a:r>
              <a:rPr lang="en-US" altLang="en-US" sz="2400" baseline="-25000" dirty="0"/>
              <a:t>2</a:t>
            </a:r>
            <a:r>
              <a:rPr lang="en-US" altLang="en-US" sz="2400" dirty="0"/>
              <a:t>S Colorless, Rotten egg smell</a:t>
            </a:r>
          </a:p>
          <a:p>
            <a:pPr marL="0" indent="0" eaLnBrk="1" hangingPunct="1">
              <a:buNone/>
            </a:pPr>
            <a:endParaRPr lang="en-US" altLang="en-US" sz="2400" dirty="0"/>
          </a:p>
          <a:p>
            <a:pPr marL="0" indent="0" eaLnBrk="1" hangingPunct="1">
              <a:buNone/>
            </a:pPr>
            <a:r>
              <a:rPr lang="en-US" altLang="en-US" sz="2400" dirty="0"/>
              <a:t>Hazard: Flammable, LEL 4.0%</a:t>
            </a:r>
          </a:p>
          <a:p>
            <a:pPr marL="0" indent="0" eaLnBrk="1" hangingPunct="1">
              <a:buNone/>
            </a:pPr>
            <a:endParaRPr lang="en-US" altLang="en-US" sz="2400" dirty="0"/>
          </a:p>
          <a:p>
            <a:pPr marL="0" indent="0" algn="just" eaLnBrk="1" hangingPunct="1">
              <a:buNone/>
            </a:pPr>
            <a:r>
              <a:rPr lang="en-US" altLang="en-US" sz="2400" dirty="0"/>
              <a:t>Health: Extremely Toxic, appears naturally from 				      decomposition, reacts with the enzymes in the        		      blood - inhibits cell respiration</a:t>
            </a:r>
          </a:p>
          <a:p>
            <a:pPr marL="0" indent="0" eaLnBrk="1" hangingPunct="1">
              <a:buNone/>
            </a:pPr>
            <a:endParaRPr lang="en-US" altLang="en-US" sz="2400" dirty="0"/>
          </a:p>
          <a:p>
            <a:pPr marL="0" indent="0" eaLnBrk="1" hangingPunct="1">
              <a:buNone/>
            </a:pPr>
            <a:r>
              <a:rPr lang="en-US" altLang="en-US" sz="2400" dirty="0"/>
              <a:t>Exposure:	</a:t>
            </a:r>
            <a:r>
              <a:rPr lang="en-US" altLang="en-US" sz="2400" dirty="0">
                <a:solidFill>
                  <a:srgbClr val="FF0000"/>
                </a:solidFill>
              </a:rPr>
              <a:t>PEL/TWA 	10ppm              			   					STEL		15ppm 	    								IDLH		100ppm </a:t>
            </a:r>
          </a:p>
          <a:p>
            <a:pPr marL="0" indent="0" eaLnBrk="1" hangingPunct="1">
              <a:buNone/>
            </a:pPr>
            <a:endParaRPr lang="en-US" altLang="en-US" sz="2400" dirty="0">
              <a:solidFill>
                <a:srgbClr val="FF0000"/>
              </a:solidFill>
            </a:endParaRPr>
          </a:p>
          <a:p>
            <a:pPr marL="0" indent="0" eaLnBrk="1" hangingPunct="1">
              <a:buNone/>
            </a:pPr>
            <a:r>
              <a:rPr lang="en-US" altLang="en-US" sz="2400" dirty="0"/>
              <a:t>Industries: Oil and Gas, pulp and paper, </a:t>
            </a:r>
          </a:p>
          <a:p>
            <a:pPr marL="0" indent="0">
              <a:buNone/>
            </a:pPr>
            <a:r>
              <a:rPr lang="en-US" altLang="en-US" sz="2400" dirty="0"/>
              <a:t>	 	waste water treatment</a:t>
            </a:r>
          </a:p>
        </p:txBody>
      </p:sp>
      <p:pic>
        <p:nvPicPr>
          <p:cNvPr id="33796" name="Picture 4" descr="oil rig">
            <a:extLst>
              <a:ext uri="{FF2B5EF4-FFF2-40B4-BE49-F238E27FC236}">
                <a16:creationId xmlns:a16="http://schemas.microsoft.com/office/drawing/2014/main" id="{B46E4373-6213-F825-5F45-B3B6D75226F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19875" y="4383344"/>
            <a:ext cx="2286000"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9986" name="Rectangle 2">
            <a:extLst>
              <a:ext uri="{FF2B5EF4-FFF2-40B4-BE49-F238E27FC236}">
                <a16:creationId xmlns:a16="http://schemas.microsoft.com/office/drawing/2014/main" id="{A3E25E2E-B937-7DDB-DFC1-6AFE2CDD18BD}"/>
              </a:ext>
            </a:extLst>
          </p:cNvPr>
          <p:cNvSpPr>
            <a:spLocks noGrp="1" noChangeArrowheads="1"/>
          </p:cNvSpPr>
          <p:nvPr>
            <p:ph type="title"/>
          </p:nvPr>
        </p:nvSpPr>
        <p:spPr>
          <a:xfrm>
            <a:off x="0" y="57150"/>
            <a:ext cx="9142413" cy="1143000"/>
          </a:xfrm>
        </p:spPr>
        <p:txBody>
          <a:bodyPr lIns="92075" tIns="46038" rIns="92075" bIns="46038">
            <a:normAutofit/>
          </a:bodyPr>
          <a:lstStyle/>
          <a:p>
            <a:pPr algn="ctr" eaLnBrk="1" fontAlgn="auto" hangingPunct="1">
              <a:spcAft>
                <a:spcPts val="0"/>
              </a:spcAft>
              <a:defRPr/>
            </a:pPr>
            <a:r>
              <a:rPr lang="en-US" sz="4400" b="1" dirty="0">
                <a:latin typeface="+mn-lt"/>
              </a:rPr>
              <a:t>Effects of H</a:t>
            </a:r>
            <a:r>
              <a:rPr lang="en-US" sz="4400" b="1" baseline="-25000" dirty="0">
                <a:latin typeface="+mn-lt"/>
              </a:rPr>
              <a:t>2</a:t>
            </a:r>
            <a:r>
              <a:rPr lang="en-US" sz="4400" b="1" dirty="0">
                <a:latin typeface="+mn-lt"/>
              </a:rPr>
              <a:t>S</a:t>
            </a:r>
          </a:p>
        </p:txBody>
      </p:sp>
      <p:sp>
        <p:nvSpPr>
          <p:cNvPr id="34819" name="Rectangle 3">
            <a:extLst>
              <a:ext uri="{FF2B5EF4-FFF2-40B4-BE49-F238E27FC236}">
                <a16:creationId xmlns:a16="http://schemas.microsoft.com/office/drawing/2014/main" id="{583ECB33-2FEE-B715-6FD1-F03CE5678742}"/>
              </a:ext>
            </a:extLst>
          </p:cNvPr>
          <p:cNvSpPr>
            <a:spLocks noGrp="1" noChangeArrowheads="1"/>
          </p:cNvSpPr>
          <p:nvPr>
            <p:ph idx="1"/>
          </p:nvPr>
        </p:nvSpPr>
        <p:spPr>
          <a:xfrm>
            <a:off x="1066800" y="1628775"/>
            <a:ext cx="7600950" cy="4038600"/>
          </a:xfrm>
        </p:spPr>
        <p:txBody>
          <a:bodyPr lIns="92075" tIns="46038" rIns="92075" bIns="46038">
            <a:normAutofit lnSpcReduction="10000"/>
          </a:bodyPr>
          <a:lstStyle/>
          <a:p>
            <a:pPr marL="0" indent="0" eaLnBrk="1" hangingPunct="1">
              <a:lnSpc>
                <a:spcPct val="75000"/>
              </a:lnSpc>
              <a:buNone/>
            </a:pPr>
            <a:r>
              <a:rPr lang="en-US" altLang="en-US" sz="2400" b="1" dirty="0"/>
              <a:t>.13ppm</a:t>
            </a:r>
            <a:r>
              <a:rPr lang="en-US" altLang="en-US" sz="2400" dirty="0"/>
              <a:t>	Minimal perceptible odor</a:t>
            </a:r>
          </a:p>
          <a:p>
            <a:pPr marL="0" indent="0">
              <a:lnSpc>
                <a:spcPct val="75000"/>
              </a:lnSpc>
              <a:buNone/>
            </a:pPr>
            <a:endParaRPr lang="en-US" altLang="en-US" sz="2400" dirty="0"/>
          </a:p>
          <a:p>
            <a:pPr marL="0" indent="0" eaLnBrk="1" hangingPunct="1">
              <a:lnSpc>
                <a:spcPct val="75000"/>
              </a:lnSpc>
              <a:buNone/>
            </a:pPr>
            <a:r>
              <a:rPr lang="en-US" altLang="en-US" sz="2400" b="1" dirty="0"/>
              <a:t>10ppm</a:t>
            </a:r>
            <a:r>
              <a:rPr lang="en-US" altLang="en-US" sz="2400" dirty="0"/>
              <a:t> 	Beginning of eye irritation, 		     			permissible exposure limit</a:t>
            </a:r>
          </a:p>
          <a:p>
            <a:pPr marL="0" indent="0">
              <a:lnSpc>
                <a:spcPct val="75000"/>
              </a:lnSpc>
              <a:buNone/>
            </a:pPr>
            <a:endParaRPr lang="en-US" altLang="en-US" sz="2400" dirty="0"/>
          </a:p>
          <a:p>
            <a:pPr marL="0" indent="0" eaLnBrk="1" hangingPunct="1">
              <a:lnSpc>
                <a:spcPct val="75000"/>
              </a:lnSpc>
              <a:buNone/>
            </a:pPr>
            <a:r>
              <a:rPr lang="en-US" altLang="en-US" sz="2400" b="1" dirty="0"/>
              <a:t>100ppm</a:t>
            </a:r>
            <a:r>
              <a:rPr lang="en-US" altLang="en-US" sz="2400" dirty="0"/>
              <a:t> 	Coughing, eye irritation, loss of sense of smell</a:t>
            </a:r>
          </a:p>
          <a:p>
            <a:pPr marL="0" indent="0">
              <a:lnSpc>
                <a:spcPct val="75000"/>
              </a:lnSpc>
              <a:buNone/>
            </a:pPr>
            <a:r>
              <a:rPr lang="en-US" altLang="en-US" sz="2400" dirty="0"/>
              <a:t>		 after 2-5 minutes</a:t>
            </a:r>
          </a:p>
          <a:p>
            <a:pPr marL="0" indent="0">
              <a:lnSpc>
                <a:spcPct val="75000"/>
              </a:lnSpc>
              <a:buNone/>
            </a:pPr>
            <a:endParaRPr lang="en-US" altLang="en-US" sz="2400" dirty="0"/>
          </a:p>
          <a:p>
            <a:pPr marL="0" indent="0" eaLnBrk="1" hangingPunct="1">
              <a:lnSpc>
                <a:spcPct val="75000"/>
              </a:lnSpc>
              <a:buNone/>
            </a:pPr>
            <a:r>
              <a:rPr lang="en-US" altLang="en-US" sz="2400" b="1" dirty="0"/>
              <a:t>500ppm</a:t>
            </a:r>
            <a:r>
              <a:rPr lang="en-US" altLang="en-US" sz="2400" dirty="0"/>
              <a:t> 	Loss of consciousness and 		   	                               	        	possible death 30 mins - 1 </a:t>
            </a:r>
            <a:r>
              <a:rPr lang="en-US" altLang="en-US" sz="2400" dirty="0" err="1"/>
              <a:t>hr</a:t>
            </a:r>
            <a:endParaRPr lang="en-US" altLang="en-US" sz="2400" dirty="0"/>
          </a:p>
          <a:p>
            <a:pPr marL="0" indent="0" eaLnBrk="1" hangingPunct="1">
              <a:lnSpc>
                <a:spcPct val="75000"/>
              </a:lnSpc>
              <a:buNone/>
            </a:pPr>
            <a:endParaRPr lang="en-US" altLang="en-US" sz="2400" dirty="0"/>
          </a:p>
          <a:p>
            <a:pPr marL="0" indent="0" eaLnBrk="1" hangingPunct="1">
              <a:lnSpc>
                <a:spcPct val="75000"/>
              </a:lnSpc>
              <a:buNone/>
            </a:pPr>
            <a:r>
              <a:rPr lang="en-US" altLang="en-US" sz="2400" dirty="0"/>
              <a:t>Quick Fact: Less than 2% of Human </a:t>
            </a:r>
            <a:r>
              <a:rPr lang="en-US" altLang="en-US" sz="2400" dirty="0" err="1"/>
              <a:t>Flatulance</a:t>
            </a:r>
            <a:r>
              <a:rPr lang="en-US" altLang="en-US" sz="2400" dirty="0"/>
              <a:t> is H2S!!!</a:t>
            </a:r>
          </a:p>
        </p:txBody>
      </p:sp>
      <p:pic>
        <p:nvPicPr>
          <p:cNvPr id="2" name="Picture 1" descr="A blue and black logo&#10;&#10;Description automatically generated">
            <a:extLst>
              <a:ext uri="{FF2B5EF4-FFF2-40B4-BE49-F238E27FC236}">
                <a16:creationId xmlns:a16="http://schemas.microsoft.com/office/drawing/2014/main" id="{0B26D8B2-EDB9-B417-2D35-1278DC0B9A3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15000" y="6096000"/>
            <a:ext cx="3242545" cy="650710"/>
          </a:xfrm>
          <a:prstGeom prst="rect">
            <a:avLst/>
          </a:prstGeom>
        </p:spPr>
      </p:pic>
    </p:spTree>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a:extLst>
              <a:ext uri="{FF2B5EF4-FFF2-40B4-BE49-F238E27FC236}">
                <a16:creationId xmlns:a16="http://schemas.microsoft.com/office/drawing/2014/main" id="{352C9E1D-965C-92E3-1587-65C745E2B485}"/>
              </a:ext>
            </a:extLst>
          </p:cNvPr>
          <p:cNvSpPr>
            <a:spLocks noGrp="1" noChangeArrowheads="1"/>
          </p:cNvSpPr>
          <p:nvPr>
            <p:ph type="title"/>
          </p:nvPr>
        </p:nvSpPr>
        <p:spPr>
          <a:xfrm>
            <a:off x="0" y="304800"/>
            <a:ext cx="9201150" cy="1676400"/>
          </a:xfrm>
        </p:spPr>
        <p:txBody>
          <a:bodyPr>
            <a:normAutofit/>
          </a:bodyPr>
          <a:lstStyle/>
          <a:p>
            <a:pPr algn="ctr" eaLnBrk="1" fontAlgn="auto" hangingPunct="1">
              <a:spcAft>
                <a:spcPts val="0"/>
              </a:spcAft>
              <a:defRPr/>
            </a:pPr>
            <a:r>
              <a:rPr lang="en-US" sz="3600" b="1" dirty="0"/>
              <a:t>Let’s Start with…</a:t>
            </a:r>
            <a:br>
              <a:rPr lang="en-US" sz="3600" b="1" dirty="0"/>
            </a:br>
            <a:r>
              <a:rPr lang="en-US" sz="3600" b="1" dirty="0"/>
              <a:t> The History of why we now Monitor for GAS </a:t>
            </a:r>
          </a:p>
        </p:txBody>
      </p:sp>
      <p:sp>
        <p:nvSpPr>
          <p:cNvPr id="7171" name="Rectangle 3">
            <a:extLst>
              <a:ext uri="{FF2B5EF4-FFF2-40B4-BE49-F238E27FC236}">
                <a16:creationId xmlns:a16="http://schemas.microsoft.com/office/drawing/2014/main" id="{36CD3116-5DDE-AC13-020D-9018411002DA}"/>
              </a:ext>
            </a:extLst>
          </p:cNvPr>
          <p:cNvSpPr>
            <a:spLocks noGrp="1" noChangeArrowheads="1"/>
          </p:cNvSpPr>
          <p:nvPr>
            <p:ph idx="1"/>
          </p:nvPr>
        </p:nvSpPr>
        <p:spPr>
          <a:xfrm>
            <a:off x="1524000" y="1981200"/>
            <a:ext cx="6400800" cy="4572000"/>
          </a:xfrm>
        </p:spPr>
        <p:txBody>
          <a:bodyPr/>
          <a:lstStyle/>
          <a:p>
            <a:pPr eaLnBrk="1" hangingPunct="1">
              <a:defRPr/>
            </a:pPr>
            <a:r>
              <a:rPr lang="en-US" sz="2800" dirty="0"/>
              <a:t>Due to all the hazards found in underground mining and now industry, man had to find a way to prevent deaths due to black damp, toxic and explosive gases found in these environments.</a:t>
            </a:r>
          </a:p>
          <a:p>
            <a:pPr marL="136525" indent="0" eaLnBrk="1" hangingPunct="1">
              <a:buFont typeface="Wingdings 2" panose="05020102010507070707" pitchFamily="18" charset="2"/>
              <a:buNone/>
              <a:defRPr/>
            </a:pPr>
            <a:endParaRPr lang="en-US" sz="2800" dirty="0"/>
          </a:p>
          <a:p>
            <a:pPr eaLnBrk="1" hangingPunct="1">
              <a:defRPr/>
            </a:pPr>
            <a:r>
              <a:rPr lang="en-US" sz="2800" dirty="0"/>
              <a:t>So when and where did it all begin?  What’s New for the 21</a:t>
            </a:r>
            <a:r>
              <a:rPr lang="en-US" sz="2800" baseline="30000" dirty="0"/>
              <a:t>st</a:t>
            </a:r>
            <a:r>
              <a:rPr lang="en-US" sz="2800" dirty="0"/>
              <a:t> Century?</a:t>
            </a:r>
          </a:p>
          <a:p>
            <a:pPr eaLnBrk="1" hangingPunct="1">
              <a:defRPr/>
            </a:pPr>
            <a:endParaRPr lang="en-US" dirty="0"/>
          </a:p>
          <a:p>
            <a:pPr lvl="1" eaLnBrk="1" hangingPunct="1">
              <a:defRPr/>
            </a:pPr>
            <a:endParaRPr lang="en-US" dirty="0"/>
          </a:p>
          <a:p>
            <a:pPr marL="585788" lvl="1" indent="0" eaLnBrk="1" hangingPunct="1">
              <a:buFont typeface="Wingdings 2" panose="05020102010507070707" pitchFamily="18" charset="2"/>
              <a:buNone/>
              <a:defRPr/>
            </a:pPr>
            <a:endParaRPr lang="en-US" dirty="0"/>
          </a:p>
          <a:p>
            <a:pPr lvl="1" eaLnBrk="1" hangingPunct="1">
              <a:buFontTx/>
              <a:buNone/>
              <a:defRPr/>
            </a:pPr>
            <a:endParaRPr lang="en-US" dirty="0"/>
          </a:p>
        </p:txBody>
      </p:sp>
      <p:pic>
        <p:nvPicPr>
          <p:cNvPr id="2" name="Picture 1" descr="A blue and black logo&#10;&#10;Description automatically generated">
            <a:extLst>
              <a:ext uri="{FF2B5EF4-FFF2-40B4-BE49-F238E27FC236}">
                <a16:creationId xmlns:a16="http://schemas.microsoft.com/office/drawing/2014/main" id="{BC57C1DE-237B-A665-D8FF-6B8313604D6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715000" y="6096000"/>
            <a:ext cx="3242545" cy="65071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6" presetClass="entr" presetSubtype="16" fill="hold" nodeType="clickEffect">
                                  <p:stCondLst>
                                    <p:cond delay="0"/>
                                  </p:stCondLst>
                                  <p:childTnLst>
                                    <p:set>
                                      <p:cBhvr>
                                        <p:cTn id="6" dur="1" fill="hold">
                                          <p:stCondLst>
                                            <p:cond delay="0"/>
                                          </p:stCondLst>
                                        </p:cTn>
                                        <p:tgtEl>
                                          <p:spTgt spid="7171">
                                            <p:txEl>
                                              <p:pRg st="0" end="0"/>
                                            </p:txEl>
                                          </p:spTgt>
                                        </p:tgtEl>
                                        <p:attrNameLst>
                                          <p:attrName>style.visibility</p:attrName>
                                        </p:attrNameLst>
                                      </p:cBhvr>
                                      <p:to>
                                        <p:strVal val="visible"/>
                                      </p:to>
                                    </p:set>
                                    <p:animEffect transition="in" filter="circle(in)">
                                      <p:cBhvr>
                                        <p:cTn id="7" dur="2000"/>
                                        <p:tgtEl>
                                          <p:spTgt spid="7171">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6" presetClass="entr" presetSubtype="16" fill="hold" nodeType="clickEffect">
                                  <p:stCondLst>
                                    <p:cond delay="0"/>
                                  </p:stCondLst>
                                  <p:childTnLst>
                                    <p:set>
                                      <p:cBhvr>
                                        <p:cTn id="11" dur="1" fill="hold">
                                          <p:stCondLst>
                                            <p:cond delay="0"/>
                                          </p:stCondLst>
                                        </p:cTn>
                                        <p:tgtEl>
                                          <p:spTgt spid="7171">
                                            <p:txEl>
                                              <p:pRg st="2" end="2"/>
                                            </p:txEl>
                                          </p:spTgt>
                                        </p:tgtEl>
                                        <p:attrNameLst>
                                          <p:attrName>style.visibility</p:attrName>
                                        </p:attrNameLst>
                                      </p:cBhvr>
                                      <p:to>
                                        <p:strVal val="visible"/>
                                      </p:to>
                                    </p:set>
                                    <p:animEffect transition="in" filter="circle(in)">
                                      <p:cBhvr>
                                        <p:cTn id="12" dur="2000"/>
                                        <p:tgtEl>
                                          <p:spTgt spid="7171">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71" grpId="0" build="p"/>
    </p:bldLst>
  </p:timing>
</p:sld>
</file>

<file path=ppt/slides/slide2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35170" name="Rectangle 2">
            <a:extLst>
              <a:ext uri="{FF2B5EF4-FFF2-40B4-BE49-F238E27FC236}">
                <a16:creationId xmlns:a16="http://schemas.microsoft.com/office/drawing/2014/main" id="{03F63144-2F6F-BED7-18D1-5F002071640D}"/>
              </a:ext>
            </a:extLst>
          </p:cNvPr>
          <p:cNvSpPr>
            <a:spLocks noGrp="1" noChangeArrowheads="1"/>
          </p:cNvSpPr>
          <p:nvPr>
            <p:ph type="title"/>
          </p:nvPr>
        </p:nvSpPr>
        <p:spPr/>
        <p:txBody>
          <a:bodyPr>
            <a:normAutofit/>
          </a:bodyPr>
          <a:lstStyle/>
          <a:p>
            <a:pPr eaLnBrk="1" hangingPunct="1">
              <a:defRPr/>
            </a:pPr>
            <a:r>
              <a:rPr lang="en-US" sz="4000" b="1" dirty="0"/>
              <a:t>The Right Tool</a:t>
            </a:r>
            <a:br>
              <a:rPr lang="en-US" sz="4000" b="1" dirty="0"/>
            </a:br>
            <a:r>
              <a:rPr lang="en-US" sz="4000" b="1" dirty="0"/>
              <a:t>for the Right Job</a:t>
            </a:r>
          </a:p>
        </p:txBody>
      </p:sp>
      <p:sp>
        <p:nvSpPr>
          <p:cNvPr id="135171" name="Rectangle 3">
            <a:extLst>
              <a:ext uri="{FF2B5EF4-FFF2-40B4-BE49-F238E27FC236}">
                <a16:creationId xmlns:a16="http://schemas.microsoft.com/office/drawing/2014/main" id="{F9670E44-9B57-1441-086D-3B72B54E1B64}"/>
              </a:ext>
            </a:extLst>
          </p:cNvPr>
          <p:cNvSpPr>
            <a:spLocks noGrp="1" noChangeArrowheads="1"/>
          </p:cNvSpPr>
          <p:nvPr>
            <p:ph sz="half" idx="1"/>
          </p:nvPr>
        </p:nvSpPr>
        <p:spPr>
          <a:xfrm>
            <a:off x="304800" y="2349117"/>
            <a:ext cx="8534400" cy="4495800"/>
          </a:xfrm>
        </p:spPr>
        <p:txBody>
          <a:bodyPr>
            <a:normAutofit/>
          </a:bodyPr>
          <a:lstStyle/>
          <a:p>
            <a:pPr marL="0" indent="0">
              <a:buNone/>
            </a:pPr>
            <a:r>
              <a:rPr lang="en-US" altLang="en-US" sz="2600" dirty="0"/>
              <a:t>Anyone responsible for specification or design of </a:t>
            </a:r>
          </a:p>
          <a:p>
            <a:pPr marL="0" indent="0">
              <a:buNone/>
            </a:pPr>
            <a:r>
              <a:rPr lang="en-US" altLang="en-US" sz="2600" dirty="0"/>
              <a:t>a gas detection system is aware of the difficulties, </a:t>
            </a:r>
          </a:p>
          <a:p>
            <a:pPr marL="0" indent="0">
              <a:buNone/>
            </a:pPr>
            <a:r>
              <a:rPr lang="en-US" altLang="en-US" sz="2600" dirty="0"/>
              <a:t>challenges and concerns in selecting the correct technology</a:t>
            </a:r>
          </a:p>
          <a:p>
            <a:pPr marL="0" indent="0" eaLnBrk="1" hangingPunct="1">
              <a:buNone/>
            </a:pPr>
            <a:endParaRPr lang="en-US" altLang="en-US" sz="2600" dirty="0"/>
          </a:p>
          <a:p>
            <a:r>
              <a:rPr lang="en-US" altLang="en-US" sz="2600" dirty="0"/>
              <a:t>Define the compound gases present and potential exposure levels</a:t>
            </a:r>
          </a:p>
          <a:p>
            <a:endParaRPr lang="en-US" altLang="en-US" sz="2600" dirty="0"/>
          </a:p>
          <a:p>
            <a:r>
              <a:rPr lang="en-US" altLang="en-US" sz="2600" dirty="0"/>
              <a:t>Potential Cross Sensitivity to other background gases– false alarms</a:t>
            </a:r>
          </a:p>
          <a:p>
            <a:pPr eaLnBrk="1" hangingPunct="1">
              <a:buFont typeface="Wingdings" panose="05000000000000000000" pitchFamily="2" charset="2"/>
              <a:buNone/>
            </a:pPr>
            <a:endParaRPr lang="en-US" altLang="en-US" sz="1200" dirty="0"/>
          </a:p>
        </p:txBody>
      </p:sp>
      <p:pic>
        <p:nvPicPr>
          <p:cNvPr id="35844" name="Picture 4" descr="PE02002_">
            <a:extLst>
              <a:ext uri="{FF2B5EF4-FFF2-40B4-BE49-F238E27FC236}">
                <a16:creationId xmlns:a16="http://schemas.microsoft.com/office/drawing/2014/main" id="{CD1B5433-9FE2-67BA-6729-4D1C94955ED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0" y="151607"/>
            <a:ext cx="1442185" cy="175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35171">
                                            <p:txEl>
                                              <p:pRg st="4" end="4"/>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135171">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5171" grpId="0" build="p"/>
    </p:bldLst>
  </p:timing>
</p:sld>
</file>

<file path=ppt/slides/slide2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35170" name="Rectangle 2">
            <a:extLst>
              <a:ext uri="{FF2B5EF4-FFF2-40B4-BE49-F238E27FC236}">
                <a16:creationId xmlns:a16="http://schemas.microsoft.com/office/drawing/2014/main" id="{03F63144-2F6F-BED7-18D1-5F002071640D}"/>
              </a:ext>
            </a:extLst>
          </p:cNvPr>
          <p:cNvSpPr>
            <a:spLocks noGrp="1" noChangeArrowheads="1"/>
          </p:cNvSpPr>
          <p:nvPr>
            <p:ph type="title"/>
          </p:nvPr>
        </p:nvSpPr>
        <p:spPr/>
        <p:txBody>
          <a:bodyPr>
            <a:normAutofit/>
          </a:bodyPr>
          <a:lstStyle/>
          <a:p>
            <a:pPr eaLnBrk="1" hangingPunct="1">
              <a:defRPr/>
            </a:pPr>
            <a:r>
              <a:rPr lang="en-US" sz="4000" b="1" dirty="0"/>
              <a:t>The Right Tool</a:t>
            </a:r>
            <a:br>
              <a:rPr lang="en-US" sz="4000" b="1" dirty="0"/>
            </a:br>
            <a:r>
              <a:rPr lang="en-US" sz="4000" b="1" dirty="0"/>
              <a:t>for the Right Job</a:t>
            </a:r>
          </a:p>
        </p:txBody>
      </p:sp>
      <p:sp>
        <p:nvSpPr>
          <p:cNvPr id="135171" name="Rectangle 3">
            <a:extLst>
              <a:ext uri="{FF2B5EF4-FFF2-40B4-BE49-F238E27FC236}">
                <a16:creationId xmlns:a16="http://schemas.microsoft.com/office/drawing/2014/main" id="{F9670E44-9B57-1441-086D-3B72B54E1B64}"/>
              </a:ext>
            </a:extLst>
          </p:cNvPr>
          <p:cNvSpPr>
            <a:spLocks noGrp="1" noChangeArrowheads="1"/>
          </p:cNvSpPr>
          <p:nvPr>
            <p:ph sz="half" idx="1"/>
          </p:nvPr>
        </p:nvSpPr>
        <p:spPr>
          <a:xfrm>
            <a:off x="304800" y="2117726"/>
            <a:ext cx="8839200" cy="4359274"/>
          </a:xfrm>
        </p:spPr>
        <p:txBody>
          <a:bodyPr>
            <a:noAutofit/>
          </a:bodyPr>
          <a:lstStyle/>
          <a:p>
            <a:r>
              <a:rPr lang="en-US" altLang="en-US" sz="2400" dirty="0"/>
              <a:t>Wide range of operating temperatures and environments</a:t>
            </a:r>
          </a:p>
          <a:p>
            <a:endParaRPr lang="en-US" altLang="en-US" sz="2400" dirty="0"/>
          </a:p>
          <a:p>
            <a:r>
              <a:rPr lang="en-US" altLang="en-US" sz="2400" dirty="0"/>
              <a:t>Determine the Type and Number of sensors - Selecting the best Instruments for the application</a:t>
            </a:r>
          </a:p>
          <a:p>
            <a:endParaRPr lang="en-US" altLang="en-US" sz="2400" dirty="0"/>
          </a:p>
          <a:p>
            <a:r>
              <a:rPr lang="en-US" altLang="en-US" sz="2400" dirty="0"/>
              <a:t>System Support, (Training, Startup &amp; Commissioning, ease of calibration and product support)</a:t>
            </a:r>
          </a:p>
          <a:p>
            <a:endParaRPr lang="en-US" altLang="en-US" sz="2400" dirty="0"/>
          </a:p>
          <a:p>
            <a:pPr marL="0" indent="0">
              <a:buNone/>
            </a:pPr>
            <a:r>
              <a:rPr lang="en-US" altLang="en-US" sz="2400" dirty="0"/>
              <a:t>Because of these and other conditions not one sensor type or manufacturer is suitable for all applications.  It is important to select the best technology and support for your specific application.</a:t>
            </a:r>
          </a:p>
        </p:txBody>
      </p:sp>
      <p:pic>
        <p:nvPicPr>
          <p:cNvPr id="35844" name="Picture 4" descr="PE02002_">
            <a:extLst>
              <a:ext uri="{FF2B5EF4-FFF2-40B4-BE49-F238E27FC236}">
                <a16:creationId xmlns:a16="http://schemas.microsoft.com/office/drawing/2014/main" id="{CD1B5433-9FE2-67BA-6729-4D1C94955ED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29432" y="228600"/>
            <a:ext cx="1442185" cy="175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265499707"/>
      </p:ext>
    </p:extLst>
  </p:cSld>
  <p:clrMapOvr>
    <a:masterClrMapping/>
  </p:clrMapOvr>
  <p:transition/>
</p:sld>
</file>

<file path=ppt/slides/slide2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36195" name="Rectangle 3">
            <a:extLst>
              <a:ext uri="{FF2B5EF4-FFF2-40B4-BE49-F238E27FC236}">
                <a16:creationId xmlns:a16="http://schemas.microsoft.com/office/drawing/2014/main" id="{8AC7AED7-B239-491E-D552-33FEB9515703}"/>
              </a:ext>
            </a:extLst>
          </p:cNvPr>
          <p:cNvSpPr>
            <a:spLocks noGrp="1" noChangeArrowheads="1"/>
          </p:cNvSpPr>
          <p:nvPr>
            <p:ph type="title"/>
          </p:nvPr>
        </p:nvSpPr>
        <p:spPr>
          <a:xfrm>
            <a:off x="228600" y="457200"/>
            <a:ext cx="8915400" cy="1143000"/>
          </a:xfrm>
        </p:spPr>
        <p:txBody>
          <a:bodyPr>
            <a:normAutofit/>
          </a:bodyPr>
          <a:lstStyle/>
          <a:p>
            <a:pPr eaLnBrk="1" hangingPunct="1">
              <a:defRPr/>
            </a:pPr>
            <a:r>
              <a:rPr lang="en-US" sz="3200" dirty="0">
                <a:latin typeface="Antique Olive" pitchFamily="34" charset="0"/>
              </a:rPr>
              <a:t>Not all environments are created equal…</a:t>
            </a:r>
            <a:br>
              <a:rPr lang="en-US" sz="3200" dirty="0">
                <a:latin typeface="Antique Olive" pitchFamily="34" charset="0"/>
              </a:rPr>
            </a:br>
            <a:r>
              <a:rPr lang="en-US" sz="4000" b="1" dirty="0">
                <a:latin typeface="Antique Olive" pitchFamily="34" charset="0"/>
              </a:rPr>
              <a:t>The Key to Instrument Selection</a:t>
            </a:r>
          </a:p>
        </p:txBody>
      </p:sp>
      <p:sp>
        <p:nvSpPr>
          <p:cNvPr id="136196" name="Rectangle 4">
            <a:extLst>
              <a:ext uri="{FF2B5EF4-FFF2-40B4-BE49-F238E27FC236}">
                <a16:creationId xmlns:a16="http://schemas.microsoft.com/office/drawing/2014/main" id="{D9094021-A4C9-C2B9-9FA9-485453479A68}"/>
              </a:ext>
            </a:extLst>
          </p:cNvPr>
          <p:cNvSpPr>
            <a:spLocks noGrp="1" noChangeArrowheads="1"/>
          </p:cNvSpPr>
          <p:nvPr>
            <p:ph type="body" sz="half" idx="1"/>
          </p:nvPr>
        </p:nvSpPr>
        <p:spPr>
          <a:xfrm>
            <a:off x="263371" y="2438400"/>
            <a:ext cx="8686800" cy="4724400"/>
          </a:xfrm>
        </p:spPr>
        <p:txBody>
          <a:bodyPr>
            <a:normAutofit/>
          </a:bodyPr>
          <a:lstStyle/>
          <a:p>
            <a:pPr marL="0" indent="0">
              <a:lnSpc>
                <a:spcPct val="80000"/>
              </a:lnSpc>
              <a:buNone/>
              <a:defRPr/>
            </a:pPr>
            <a:r>
              <a:rPr lang="en-US" sz="2800" b="1" dirty="0">
                <a:solidFill>
                  <a:schemeClr val="accent4">
                    <a:lumMod val="75000"/>
                  </a:schemeClr>
                </a:solidFill>
              </a:rPr>
              <a:t>The key to selecting the right </a:t>
            </a:r>
            <a:r>
              <a:rPr lang="en-US" sz="2800" b="1" i="1" dirty="0">
                <a:solidFill>
                  <a:schemeClr val="accent4">
                    <a:lumMod val="75000"/>
                  </a:schemeClr>
                </a:solidFill>
              </a:rPr>
              <a:t>Instrument and Sensor</a:t>
            </a:r>
            <a:r>
              <a:rPr lang="en-US" sz="2800" b="1" dirty="0">
                <a:solidFill>
                  <a:schemeClr val="accent4">
                    <a:lumMod val="75000"/>
                  </a:schemeClr>
                </a:solidFill>
              </a:rPr>
              <a:t> type for the application is to</a:t>
            </a:r>
            <a:r>
              <a:rPr lang="en-US" sz="2800" b="1" dirty="0"/>
              <a:t>:</a:t>
            </a:r>
          </a:p>
          <a:p>
            <a:pPr marL="0" indent="0">
              <a:lnSpc>
                <a:spcPct val="80000"/>
              </a:lnSpc>
              <a:buNone/>
              <a:defRPr/>
            </a:pPr>
            <a:endParaRPr lang="en-US" sz="2800" b="1" dirty="0"/>
          </a:p>
          <a:p>
            <a:pPr>
              <a:lnSpc>
                <a:spcPct val="80000"/>
              </a:lnSpc>
              <a:defRPr/>
            </a:pPr>
            <a:r>
              <a:rPr lang="en-US" sz="2600" b="1" dirty="0"/>
              <a:t> </a:t>
            </a:r>
            <a:r>
              <a:rPr lang="en-US" sz="2600" dirty="0"/>
              <a:t>Understand the environmental factors for each monitoring       location</a:t>
            </a:r>
          </a:p>
          <a:p>
            <a:pPr>
              <a:lnSpc>
                <a:spcPct val="80000"/>
              </a:lnSpc>
              <a:defRPr/>
            </a:pPr>
            <a:endParaRPr lang="en-US" sz="2600" dirty="0"/>
          </a:p>
          <a:p>
            <a:pPr>
              <a:lnSpc>
                <a:spcPct val="80000"/>
              </a:lnSpc>
              <a:defRPr/>
            </a:pPr>
            <a:r>
              <a:rPr lang="en-US" sz="2600" dirty="0"/>
              <a:t> Investigate and identify all your detection requirements</a:t>
            </a:r>
            <a:br>
              <a:rPr lang="en-US" sz="3400" b="1" dirty="0"/>
            </a:br>
            <a:r>
              <a:rPr lang="en-US" sz="3400" b="1" dirty="0"/>
              <a:t>	</a:t>
            </a:r>
            <a:endParaRPr lang="en-US" sz="3400" dirty="0"/>
          </a:p>
          <a:p>
            <a:pPr marL="0" indent="0" eaLnBrk="1" hangingPunct="1">
              <a:lnSpc>
                <a:spcPct val="80000"/>
              </a:lnSpc>
              <a:buFont typeface="Wingdings" pitchFamily="2" charset="2"/>
              <a:buNone/>
              <a:defRPr/>
            </a:pPr>
            <a:endParaRPr lang="en-US" sz="1000" b="1" dirty="0">
              <a:latin typeface="Antique Olive" pitchFamily="34" charset="0"/>
            </a:endParaRPr>
          </a:p>
          <a:p>
            <a:pPr marL="0" indent="0" eaLnBrk="1" hangingPunct="1">
              <a:lnSpc>
                <a:spcPct val="80000"/>
              </a:lnSpc>
              <a:buFont typeface="Wingdings" pitchFamily="2" charset="2"/>
              <a:buNone/>
              <a:defRPr/>
            </a:pPr>
            <a:endParaRPr lang="en-US" sz="1000" b="1" dirty="0">
              <a:latin typeface="Antique Olive" pitchFamily="34" charset="0"/>
            </a:endParaRPr>
          </a:p>
          <a:p>
            <a:pPr marL="0" indent="0" eaLnBrk="1" hangingPunct="1">
              <a:lnSpc>
                <a:spcPct val="80000"/>
              </a:lnSpc>
              <a:buFont typeface="Wingdings" pitchFamily="2" charset="2"/>
              <a:buNone/>
              <a:defRPr/>
            </a:pPr>
            <a:endParaRPr lang="en-US" sz="1000" b="1" dirty="0">
              <a:latin typeface="Antique Olive" pitchFamily="34" charset="0"/>
            </a:endParaRPr>
          </a:p>
        </p:txBody>
      </p:sp>
      <p:sp>
        <p:nvSpPr>
          <p:cNvPr id="136198" name="Rectangle 6">
            <a:extLst>
              <a:ext uri="{FF2B5EF4-FFF2-40B4-BE49-F238E27FC236}">
                <a16:creationId xmlns:a16="http://schemas.microsoft.com/office/drawing/2014/main" id="{DC63F6AB-3C00-1D8D-0ABE-46687651E77F}"/>
              </a:ext>
            </a:extLst>
          </p:cNvPr>
          <p:cNvSpPr>
            <a:spLocks noChangeArrowheads="1"/>
          </p:cNvSpPr>
          <p:nvPr/>
        </p:nvSpPr>
        <p:spPr bwMode="auto">
          <a:xfrm>
            <a:off x="304800" y="5181600"/>
            <a:ext cx="8686800" cy="1524000"/>
          </a:xfrm>
          <a:prstGeom prst="rect">
            <a:avLst/>
          </a:prstGeom>
          <a:noFill/>
          <a:ln>
            <a:noFill/>
          </a:ln>
        </p:spPr>
        <p:txBody>
          <a:bodyPr/>
          <a:lstStyle/>
          <a:p>
            <a:pPr>
              <a:lnSpc>
                <a:spcPct val="90000"/>
              </a:lnSpc>
              <a:spcBef>
                <a:spcPct val="20000"/>
              </a:spcBef>
              <a:buClr>
                <a:schemeClr val="accent1"/>
              </a:buClr>
              <a:buSzPct val="80000"/>
              <a:buFont typeface="Wingdings" pitchFamily="2" charset="2"/>
              <a:buNone/>
              <a:defRPr/>
            </a:pPr>
            <a:endParaRPr lang="en-US" sz="1200" dirty="0"/>
          </a:p>
        </p:txBody>
      </p:sp>
      <p:pic>
        <p:nvPicPr>
          <p:cNvPr id="4" name="Picture 3" descr="A blue and black logo&#10;&#10;Description automatically generated">
            <a:extLst>
              <a:ext uri="{FF2B5EF4-FFF2-40B4-BE49-F238E27FC236}">
                <a16:creationId xmlns:a16="http://schemas.microsoft.com/office/drawing/2014/main" id="{4159745C-06C9-34EC-1FE9-FAB3C4B5736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715000" y="6096000"/>
            <a:ext cx="3242545" cy="65071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3" fill="hold" nodeType="afterEffect">
                                  <p:stCondLst>
                                    <p:cond delay="0"/>
                                  </p:stCondLst>
                                  <p:childTnLst>
                                    <p:set>
                                      <p:cBhvr>
                                        <p:cTn id="6" dur="1" fill="hold">
                                          <p:stCondLst>
                                            <p:cond delay="0"/>
                                          </p:stCondLst>
                                        </p:cTn>
                                        <p:tgtEl>
                                          <p:spTgt spid="136195"/>
                                        </p:tgtEl>
                                        <p:attrNameLst>
                                          <p:attrName>style.visibility</p:attrName>
                                        </p:attrNameLst>
                                      </p:cBhvr>
                                      <p:to>
                                        <p:strVal val="visible"/>
                                      </p:to>
                                    </p:set>
                                    <p:anim calcmode="lin" valueType="num">
                                      <p:cBhvr additive="base">
                                        <p:cTn id="7" dur="500" fill="hold"/>
                                        <p:tgtEl>
                                          <p:spTgt spid="136195"/>
                                        </p:tgtEl>
                                        <p:attrNameLst>
                                          <p:attrName>ppt_x</p:attrName>
                                        </p:attrNameLst>
                                      </p:cBhvr>
                                      <p:tavLst>
                                        <p:tav tm="0">
                                          <p:val>
                                            <p:strVal val="1+#ppt_w/2"/>
                                          </p:val>
                                        </p:tav>
                                        <p:tav tm="100000">
                                          <p:val>
                                            <p:strVal val="#ppt_x"/>
                                          </p:val>
                                        </p:tav>
                                      </p:tavLst>
                                    </p:anim>
                                    <p:anim calcmode="lin" valueType="num">
                                      <p:cBhvr additive="base">
                                        <p:cTn id="8" dur="500" fill="hold"/>
                                        <p:tgtEl>
                                          <p:spTgt spid="136195"/>
                                        </p:tgtEl>
                                        <p:attrNameLst>
                                          <p:attrName>ppt_y</p:attrName>
                                        </p:attrNameLst>
                                      </p:cBhvr>
                                      <p:tavLst>
                                        <p:tav tm="0">
                                          <p:val>
                                            <p:strVal val="0-#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6" fill="hold" nodeType="clickEffect">
                                  <p:stCondLst>
                                    <p:cond delay="0"/>
                                  </p:stCondLst>
                                  <p:childTnLst>
                                    <p:set>
                                      <p:cBhvr>
                                        <p:cTn id="12" dur="1" fill="hold">
                                          <p:stCondLst>
                                            <p:cond delay="0"/>
                                          </p:stCondLst>
                                        </p:cTn>
                                        <p:tgtEl>
                                          <p:spTgt spid="136196">
                                            <p:txEl>
                                              <p:pRg st="0" end="0"/>
                                            </p:txEl>
                                          </p:spTgt>
                                        </p:tgtEl>
                                        <p:attrNameLst>
                                          <p:attrName>style.visibility</p:attrName>
                                        </p:attrNameLst>
                                      </p:cBhvr>
                                      <p:to>
                                        <p:strVal val="visible"/>
                                      </p:to>
                                    </p:set>
                                    <p:anim calcmode="lin" valueType="num">
                                      <p:cBhvr additive="base">
                                        <p:cTn id="13" dur="500" fill="hold"/>
                                        <p:tgtEl>
                                          <p:spTgt spid="136196">
                                            <p:txEl>
                                              <p:pRg st="0" end="0"/>
                                            </p:txEl>
                                          </p:spTgt>
                                        </p:tgtEl>
                                        <p:attrNameLst>
                                          <p:attrName>ppt_x</p:attrName>
                                        </p:attrNameLst>
                                      </p:cBhvr>
                                      <p:tavLst>
                                        <p:tav tm="0">
                                          <p:val>
                                            <p:strVal val="1+#ppt_w/2"/>
                                          </p:val>
                                        </p:tav>
                                        <p:tav tm="100000">
                                          <p:val>
                                            <p:strVal val="#ppt_x"/>
                                          </p:val>
                                        </p:tav>
                                      </p:tavLst>
                                    </p:anim>
                                    <p:anim calcmode="lin" valueType="num">
                                      <p:cBhvr additive="base">
                                        <p:cTn id="14" dur="500" fill="hold"/>
                                        <p:tgtEl>
                                          <p:spTgt spid="136196">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6" fill="hold" nodeType="clickEffect">
                                  <p:stCondLst>
                                    <p:cond delay="0"/>
                                  </p:stCondLst>
                                  <p:childTnLst>
                                    <p:set>
                                      <p:cBhvr>
                                        <p:cTn id="18" dur="1" fill="hold">
                                          <p:stCondLst>
                                            <p:cond delay="0"/>
                                          </p:stCondLst>
                                        </p:cTn>
                                        <p:tgtEl>
                                          <p:spTgt spid="136196">
                                            <p:txEl>
                                              <p:pRg st="2" end="2"/>
                                            </p:txEl>
                                          </p:spTgt>
                                        </p:tgtEl>
                                        <p:attrNameLst>
                                          <p:attrName>style.visibility</p:attrName>
                                        </p:attrNameLst>
                                      </p:cBhvr>
                                      <p:to>
                                        <p:strVal val="visible"/>
                                      </p:to>
                                    </p:set>
                                    <p:anim calcmode="lin" valueType="num">
                                      <p:cBhvr additive="base">
                                        <p:cTn id="19" dur="500" fill="hold"/>
                                        <p:tgtEl>
                                          <p:spTgt spid="136196">
                                            <p:txEl>
                                              <p:pRg st="2" end="2"/>
                                            </p:txEl>
                                          </p:spTgt>
                                        </p:tgtEl>
                                        <p:attrNameLst>
                                          <p:attrName>ppt_x</p:attrName>
                                        </p:attrNameLst>
                                      </p:cBhvr>
                                      <p:tavLst>
                                        <p:tav tm="0">
                                          <p:val>
                                            <p:strVal val="1+#ppt_w/2"/>
                                          </p:val>
                                        </p:tav>
                                        <p:tav tm="100000">
                                          <p:val>
                                            <p:strVal val="#ppt_x"/>
                                          </p:val>
                                        </p:tav>
                                      </p:tavLst>
                                    </p:anim>
                                    <p:anim calcmode="lin" valueType="num">
                                      <p:cBhvr additive="base">
                                        <p:cTn id="20" dur="500" fill="hold"/>
                                        <p:tgtEl>
                                          <p:spTgt spid="136196">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6" fill="hold" nodeType="clickEffect">
                                  <p:stCondLst>
                                    <p:cond delay="0"/>
                                  </p:stCondLst>
                                  <p:childTnLst>
                                    <p:set>
                                      <p:cBhvr>
                                        <p:cTn id="24" dur="1" fill="hold">
                                          <p:stCondLst>
                                            <p:cond delay="0"/>
                                          </p:stCondLst>
                                        </p:cTn>
                                        <p:tgtEl>
                                          <p:spTgt spid="136196">
                                            <p:txEl>
                                              <p:pRg st="4" end="4"/>
                                            </p:txEl>
                                          </p:spTgt>
                                        </p:tgtEl>
                                        <p:attrNameLst>
                                          <p:attrName>style.visibility</p:attrName>
                                        </p:attrNameLst>
                                      </p:cBhvr>
                                      <p:to>
                                        <p:strVal val="visible"/>
                                      </p:to>
                                    </p:set>
                                    <p:anim calcmode="lin" valueType="num">
                                      <p:cBhvr additive="base">
                                        <p:cTn id="25" dur="500" fill="hold"/>
                                        <p:tgtEl>
                                          <p:spTgt spid="136196">
                                            <p:txEl>
                                              <p:pRg st="4" end="4"/>
                                            </p:txEl>
                                          </p:spTgt>
                                        </p:tgtEl>
                                        <p:attrNameLst>
                                          <p:attrName>ppt_x</p:attrName>
                                        </p:attrNameLst>
                                      </p:cBhvr>
                                      <p:tavLst>
                                        <p:tav tm="0">
                                          <p:val>
                                            <p:strVal val="1+#ppt_w/2"/>
                                          </p:val>
                                        </p:tav>
                                        <p:tav tm="100000">
                                          <p:val>
                                            <p:strVal val="#ppt_x"/>
                                          </p:val>
                                        </p:tav>
                                      </p:tavLst>
                                    </p:anim>
                                    <p:anim calcmode="lin" valueType="num">
                                      <p:cBhvr additive="base">
                                        <p:cTn id="26" dur="500" fill="hold"/>
                                        <p:tgtEl>
                                          <p:spTgt spid="136196">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6196" grpId="0" build="p" autoUpdateAnimBg="0"/>
      <p:bldP spid="136198" grpId="0" build="p" autoUpdateAnimBg="0"/>
    </p:bldLst>
  </p:timing>
</p:sld>
</file>

<file path=ppt/slides/slide2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36195" name="Rectangle 3">
            <a:extLst>
              <a:ext uri="{FF2B5EF4-FFF2-40B4-BE49-F238E27FC236}">
                <a16:creationId xmlns:a16="http://schemas.microsoft.com/office/drawing/2014/main" id="{8AC7AED7-B239-491E-D552-33FEB9515703}"/>
              </a:ext>
            </a:extLst>
          </p:cNvPr>
          <p:cNvSpPr>
            <a:spLocks noGrp="1" noChangeArrowheads="1"/>
          </p:cNvSpPr>
          <p:nvPr>
            <p:ph type="title"/>
          </p:nvPr>
        </p:nvSpPr>
        <p:spPr>
          <a:xfrm>
            <a:off x="228600" y="457200"/>
            <a:ext cx="8915400" cy="1143000"/>
          </a:xfrm>
        </p:spPr>
        <p:txBody>
          <a:bodyPr>
            <a:normAutofit/>
          </a:bodyPr>
          <a:lstStyle/>
          <a:p>
            <a:pPr eaLnBrk="1" hangingPunct="1">
              <a:defRPr/>
            </a:pPr>
            <a:r>
              <a:rPr lang="en-US" sz="3200" dirty="0">
                <a:latin typeface="Antique Olive" pitchFamily="34" charset="0"/>
              </a:rPr>
              <a:t>Not all environments are created equal</a:t>
            </a:r>
            <a:br>
              <a:rPr lang="en-US" sz="3200" dirty="0">
                <a:latin typeface="Antique Olive" pitchFamily="34" charset="0"/>
              </a:rPr>
            </a:br>
            <a:r>
              <a:rPr lang="en-US" sz="4000" dirty="0">
                <a:latin typeface="Antique Olive" pitchFamily="34" charset="0"/>
              </a:rPr>
              <a:t>The Key to Instrument Selection</a:t>
            </a:r>
          </a:p>
        </p:txBody>
      </p:sp>
      <p:sp>
        <p:nvSpPr>
          <p:cNvPr id="136196" name="Rectangle 4">
            <a:extLst>
              <a:ext uri="{FF2B5EF4-FFF2-40B4-BE49-F238E27FC236}">
                <a16:creationId xmlns:a16="http://schemas.microsoft.com/office/drawing/2014/main" id="{D9094021-A4C9-C2B9-9FA9-485453479A68}"/>
              </a:ext>
            </a:extLst>
          </p:cNvPr>
          <p:cNvSpPr>
            <a:spLocks noGrp="1" noChangeArrowheads="1"/>
          </p:cNvSpPr>
          <p:nvPr>
            <p:ph type="body" sz="half" idx="1"/>
          </p:nvPr>
        </p:nvSpPr>
        <p:spPr>
          <a:xfrm>
            <a:off x="304800" y="1981200"/>
            <a:ext cx="8686800" cy="4724400"/>
          </a:xfrm>
        </p:spPr>
        <p:txBody>
          <a:bodyPr>
            <a:normAutofit/>
          </a:bodyPr>
          <a:lstStyle/>
          <a:p>
            <a:pPr marL="0" indent="0" eaLnBrk="1" hangingPunct="1">
              <a:lnSpc>
                <a:spcPct val="80000"/>
              </a:lnSpc>
              <a:buFont typeface="Wingdings" pitchFamily="2" charset="2"/>
              <a:buNone/>
              <a:defRPr/>
            </a:pPr>
            <a:endParaRPr lang="en-US" sz="1000" b="1" dirty="0">
              <a:latin typeface="Antique Olive" pitchFamily="34" charset="0"/>
            </a:endParaRPr>
          </a:p>
          <a:p>
            <a:pPr marL="0" indent="0">
              <a:lnSpc>
                <a:spcPct val="80000"/>
              </a:lnSpc>
              <a:buNone/>
              <a:defRPr/>
            </a:pPr>
            <a:r>
              <a:rPr lang="en-US" sz="2800" b="1" dirty="0">
                <a:solidFill>
                  <a:schemeClr val="accent4">
                    <a:lumMod val="75000"/>
                  </a:schemeClr>
                </a:solidFill>
              </a:rPr>
              <a:t>Some Other Key Factors Include</a:t>
            </a:r>
            <a:r>
              <a:rPr lang="en-US" sz="2600" b="1" dirty="0"/>
              <a:t>:</a:t>
            </a:r>
          </a:p>
          <a:p>
            <a:pPr>
              <a:lnSpc>
                <a:spcPct val="80000"/>
              </a:lnSpc>
              <a:defRPr/>
            </a:pPr>
            <a:r>
              <a:rPr lang="en-US" sz="2600" dirty="0"/>
              <a:t> Temperature range of the application</a:t>
            </a:r>
          </a:p>
          <a:p>
            <a:pPr>
              <a:lnSpc>
                <a:spcPct val="80000"/>
              </a:lnSpc>
              <a:defRPr/>
            </a:pPr>
            <a:r>
              <a:rPr lang="en-US" sz="2600" dirty="0"/>
              <a:t> Ventilation and gas densities being monitored</a:t>
            </a:r>
          </a:p>
          <a:p>
            <a:pPr>
              <a:lnSpc>
                <a:spcPct val="80000"/>
              </a:lnSpc>
              <a:defRPr/>
            </a:pPr>
            <a:r>
              <a:rPr lang="en-US" sz="2600" dirty="0"/>
              <a:t> Instrument  type and Sensor selection / Portable or  Fixed </a:t>
            </a:r>
          </a:p>
          <a:p>
            <a:pPr>
              <a:lnSpc>
                <a:spcPct val="80000"/>
              </a:lnSpc>
              <a:defRPr/>
            </a:pPr>
            <a:r>
              <a:rPr lang="en-US" sz="2600" dirty="0"/>
              <a:t> Detection range required for each sensor type</a:t>
            </a:r>
          </a:p>
          <a:p>
            <a:pPr>
              <a:lnSpc>
                <a:spcPct val="80000"/>
              </a:lnSpc>
              <a:defRPr/>
            </a:pPr>
            <a:r>
              <a:rPr lang="en-US" sz="2600" dirty="0"/>
              <a:t> Monitoring duration required or desired.  </a:t>
            </a:r>
          </a:p>
          <a:p>
            <a:pPr>
              <a:lnSpc>
                <a:spcPct val="80000"/>
              </a:lnSpc>
              <a:defRPr/>
            </a:pPr>
            <a:r>
              <a:rPr lang="en-US" sz="2600" dirty="0"/>
              <a:t> Personnel or Process Protection</a:t>
            </a:r>
          </a:p>
          <a:p>
            <a:pPr>
              <a:lnSpc>
                <a:spcPct val="80000"/>
              </a:lnSpc>
              <a:defRPr/>
            </a:pPr>
            <a:r>
              <a:rPr lang="en-US" sz="2600" dirty="0"/>
              <a:t> Background gases present&gt;… </a:t>
            </a:r>
          </a:p>
          <a:p>
            <a:pPr>
              <a:lnSpc>
                <a:spcPct val="80000"/>
              </a:lnSpc>
              <a:defRPr/>
            </a:pPr>
            <a:r>
              <a:rPr lang="en-US" sz="2600" dirty="0"/>
              <a:t>(cleaning solvents, process gases, and any other compounds that might adversely affect the sensor performance)</a:t>
            </a:r>
          </a:p>
          <a:p>
            <a:pPr marL="0" indent="0" eaLnBrk="1" hangingPunct="1">
              <a:lnSpc>
                <a:spcPct val="80000"/>
              </a:lnSpc>
              <a:buFont typeface="Wingdings" pitchFamily="2" charset="2"/>
              <a:buNone/>
              <a:defRPr/>
            </a:pPr>
            <a:endParaRPr lang="en-US" sz="1000" b="1" dirty="0">
              <a:latin typeface="Antique Olive" pitchFamily="34" charset="0"/>
            </a:endParaRPr>
          </a:p>
          <a:p>
            <a:pPr marL="0" indent="0" eaLnBrk="1" hangingPunct="1">
              <a:lnSpc>
                <a:spcPct val="80000"/>
              </a:lnSpc>
              <a:buFont typeface="Wingdings" pitchFamily="2" charset="2"/>
              <a:buNone/>
              <a:defRPr/>
            </a:pPr>
            <a:endParaRPr lang="en-US" sz="1000" b="1" dirty="0">
              <a:latin typeface="Antique Olive" pitchFamily="34" charset="0"/>
            </a:endParaRPr>
          </a:p>
        </p:txBody>
      </p:sp>
      <p:sp>
        <p:nvSpPr>
          <p:cNvPr id="136198" name="Rectangle 6">
            <a:extLst>
              <a:ext uri="{FF2B5EF4-FFF2-40B4-BE49-F238E27FC236}">
                <a16:creationId xmlns:a16="http://schemas.microsoft.com/office/drawing/2014/main" id="{DC63F6AB-3C00-1D8D-0ABE-46687651E77F}"/>
              </a:ext>
            </a:extLst>
          </p:cNvPr>
          <p:cNvSpPr>
            <a:spLocks noChangeArrowheads="1"/>
          </p:cNvSpPr>
          <p:nvPr/>
        </p:nvSpPr>
        <p:spPr bwMode="auto">
          <a:xfrm>
            <a:off x="304800" y="5181600"/>
            <a:ext cx="8686800" cy="1524000"/>
          </a:xfrm>
          <a:prstGeom prst="rect">
            <a:avLst/>
          </a:prstGeom>
          <a:noFill/>
          <a:ln>
            <a:noFill/>
          </a:ln>
        </p:spPr>
        <p:txBody>
          <a:bodyPr/>
          <a:lstStyle/>
          <a:p>
            <a:pPr>
              <a:lnSpc>
                <a:spcPct val="90000"/>
              </a:lnSpc>
              <a:spcBef>
                <a:spcPct val="20000"/>
              </a:spcBef>
              <a:buClr>
                <a:schemeClr val="accent1"/>
              </a:buClr>
              <a:buSzPct val="80000"/>
              <a:buFont typeface="Wingdings" pitchFamily="2" charset="2"/>
              <a:buNone/>
              <a:defRPr/>
            </a:pPr>
            <a:endParaRPr lang="en-US" sz="1200" dirty="0"/>
          </a:p>
        </p:txBody>
      </p:sp>
    </p:spTree>
    <p:extLst>
      <p:ext uri="{BB962C8B-B14F-4D97-AF65-F5344CB8AC3E}">
        <p14:creationId xmlns:p14="http://schemas.microsoft.com/office/powerpoint/2010/main" val="384517646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3" fill="hold" nodeType="afterEffect">
                                  <p:stCondLst>
                                    <p:cond delay="0"/>
                                  </p:stCondLst>
                                  <p:childTnLst>
                                    <p:set>
                                      <p:cBhvr>
                                        <p:cTn id="6" dur="1" fill="hold">
                                          <p:stCondLst>
                                            <p:cond delay="0"/>
                                          </p:stCondLst>
                                        </p:cTn>
                                        <p:tgtEl>
                                          <p:spTgt spid="136195"/>
                                        </p:tgtEl>
                                        <p:attrNameLst>
                                          <p:attrName>style.visibility</p:attrName>
                                        </p:attrNameLst>
                                      </p:cBhvr>
                                      <p:to>
                                        <p:strVal val="visible"/>
                                      </p:to>
                                    </p:set>
                                    <p:anim calcmode="lin" valueType="num">
                                      <p:cBhvr additive="base">
                                        <p:cTn id="7" dur="500" fill="hold"/>
                                        <p:tgtEl>
                                          <p:spTgt spid="136195"/>
                                        </p:tgtEl>
                                        <p:attrNameLst>
                                          <p:attrName>ppt_x</p:attrName>
                                        </p:attrNameLst>
                                      </p:cBhvr>
                                      <p:tavLst>
                                        <p:tav tm="0">
                                          <p:val>
                                            <p:strVal val="1+#ppt_w/2"/>
                                          </p:val>
                                        </p:tav>
                                        <p:tav tm="100000">
                                          <p:val>
                                            <p:strVal val="#ppt_x"/>
                                          </p:val>
                                        </p:tav>
                                      </p:tavLst>
                                    </p:anim>
                                    <p:anim calcmode="lin" valueType="num">
                                      <p:cBhvr additive="base">
                                        <p:cTn id="8" dur="500" fill="hold"/>
                                        <p:tgtEl>
                                          <p:spTgt spid="136195"/>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6196" grpId="0" build="p" autoUpdateAnimBg="0"/>
      <p:bldP spid="136198" grpId="0" build="p" autoUpdateAnimBg="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22" name="Rectangle 2">
            <a:extLst>
              <a:ext uri="{FF2B5EF4-FFF2-40B4-BE49-F238E27FC236}">
                <a16:creationId xmlns:a16="http://schemas.microsoft.com/office/drawing/2014/main" id="{B04E0AC2-96E5-4A51-6E39-5268652FBED0}"/>
              </a:ext>
            </a:extLst>
          </p:cNvPr>
          <p:cNvSpPr>
            <a:spLocks noGrp="1" noChangeArrowheads="1"/>
          </p:cNvSpPr>
          <p:nvPr>
            <p:ph type="title"/>
          </p:nvPr>
        </p:nvSpPr>
        <p:spPr>
          <a:xfrm>
            <a:off x="1042219" y="69850"/>
            <a:ext cx="7492181" cy="1454150"/>
          </a:xfrm>
        </p:spPr>
        <p:txBody>
          <a:bodyPr lIns="92075" tIns="46038" rIns="92075" bIns="46038"/>
          <a:lstStyle/>
          <a:p>
            <a:pPr eaLnBrk="1" fontAlgn="auto" hangingPunct="1">
              <a:spcAft>
                <a:spcPts val="0"/>
              </a:spcAft>
              <a:defRPr/>
            </a:pPr>
            <a:r>
              <a:rPr lang="en-US" sz="4400" b="1" dirty="0">
                <a:latin typeface="+mn-lt"/>
              </a:rPr>
              <a:t>Underground Mine Fire Boss</a:t>
            </a:r>
          </a:p>
        </p:txBody>
      </p:sp>
      <p:sp>
        <p:nvSpPr>
          <p:cNvPr id="9219" name="Rectangle 3">
            <a:extLst>
              <a:ext uri="{FF2B5EF4-FFF2-40B4-BE49-F238E27FC236}">
                <a16:creationId xmlns:a16="http://schemas.microsoft.com/office/drawing/2014/main" id="{A77C75EB-C6F7-89B4-7E65-A1BB90AAD2AD}"/>
              </a:ext>
            </a:extLst>
          </p:cNvPr>
          <p:cNvSpPr>
            <a:spLocks noGrp="1" noChangeArrowheads="1"/>
          </p:cNvSpPr>
          <p:nvPr>
            <p:ph idx="1"/>
          </p:nvPr>
        </p:nvSpPr>
        <p:spPr>
          <a:xfrm>
            <a:off x="-304800" y="1543665"/>
            <a:ext cx="9144000" cy="5019675"/>
          </a:xfrm>
        </p:spPr>
        <p:txBody>
          <a:bodyPr lIns="92075" tIns="46038" rIns="92075" bIns="46038"/>
          <a:lstStyle/>
          <a:p>
            <a:pPr lvl="3" algn="ctr" eaLnBrk="1" hangingPunct="1">
              <a:lnSpc>
                <a:spcPct val="110000"/>
              </a:lnSpc>
              <a:buFontTx/>
              <a:buNone/>
            </a:pPr>
            <a:r>
              <a:rPr lang="en-US" altLang="en-US" sz="2400" b="1" dirty="0"/>
              <a:t>EARLY FIRE BOSS USED OPEN FLAME TO DETECT AND IGNITE METHANE GAS	</a:t>
            </a:r>
          </a:p>
        </p:txBody>
      </p:sp>
      <p:pic>
        <p:nvPicPr>
          <p:cNvPr id="9220" name="Picture 6" descr="http://upload.wikimedia.org/wikipedia/commons/f/f8/Child_coal_miners_%281908%29.jpg">
            <a:extLst>
              <a:ext uri="{FF2B5EF4-FFF2-40B4-BE49-F238E27FC236}">
                <a16:creationId xmlns:a16="http://schemas.microsoft.com/office/drawing/2014/main" id="{0BD9CEA2-4E2E-7FE8-0BAF-57EB3629C45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81187" y="2718261"/>
            <a:ext cx="5381625" cy="3840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547868-6168-D675-A930-11BE2FE4944D}"/>
              </a:ext>
            </a:extLst>
          </p:cNvPr>
          <p:cNvSpPr>
            <a:spLocks noGrp="1"/>
          </p:cNvSpPr>
          <p:nvPr>
            <p:ph type="title"/>
          </p:nvPr>
        </p:nvSpPr>
        <p:spPr/>
        <p:txBody>
          <a:bodyPr>
            <a:normAutofit/>
          </a:bodyPr>
          <a:lstStyle/>
          <a:p>
            <a:pPr algn="ctr">
              <a:defRPr/>
            </a:pPr>
            <a:r>
              <a:rPr lang="en-US" b="1" dirty="0"/>
              <a:t>Later, a Canary was used for </a:t>
            </a:r>
            <a:br>
              <a:rPr lang="en-US" b="1" dirty="0"/>
            </a:br>
            <a:r>
              <a:rPr lang="en-US" b="1" dirty="0"/>
              <a:t>Methane, Toxics, &amp; Low Oxygen levels</a:t>
            </a:r>
          </a:p>
        </p:txBody>
      </p:sp>
      <p:sp>
        <p:nvSpPr>
          <p:cNvPr id="10243" name="Content Placeholder 2">
            <a:extLst>
              <a:ext uri="{FF2B5EF4-FFF2-40B4-BE49-F238E27FC236}">
                <a16:creationId xmlns:a16="http://schemas.microsoft.com/office/drawing/2014/main" id="{19BD6649-C803-1C9B-D302-F74DE9E3D18C}"/>
              </a:ext>
            </a:extLst>
          </p:cNvPr>
          <p:cNvSpPr>
            <a:spLocks noGrp="1"/>
          </p:cNvSpPr>
          <p:nvPr>
            <p:ph idx="1"/>
          </p:nvPr>
        </p:nvSpPr>
        <p:spPr/>
        <p:txBody>
          <a:bodyPr/>
          <a:lstStyle/>
          <a:p>
            <a:r>
              <a:rPr lang="en-US" altLang="en-US" dirty="0"/>
              <a:t>A domestic canary, of this type was historically used to detect gas in coal mines.  When the bird died it was time to evacuate the mine. This method was used in Great Britain until 1986?!?!?!?</a:t>
            </a:r>
          </a:p>
        </p:txBody>
      </p:sp>
      <p:pic>
        <p:nvPicPr>
          <p:cNvPr id="10245" name="Picture 6" descr="Picture of Early Mine rescue Men">
            <a:extLst>
              <a:ext uri="{FF2B5EF4-FFF2-40B4-BE49-F238E27FC236}">
                <a16:creationId xmlns:a16="http://schemas.microsoft.com/office/drawing/2014/main" id="{775F3196-A822-2195-F61C-DEBDC06BF36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64121" y="2971800"/>
            <a:ext cx="2415758" cy="3724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318647-79CA-B098-B2B3-1B98C590920D}"/>
              </a:ext>
            </a:extLst>
          </p:cNvPr>
          <p:cNvSpPr>
            <a:spLocks noGrp="1"/>
          </p:cNvSpPr>
          <p:nvPr>
            <p:ph type="title"/>
          </p:nvPr>
        </p:nvSpPr>
        <p:spPr/>
        <p:txBody>
          <a:bodyPr>
            <a:normAutofit/>
          </a:bodyPr>
          <a:lstStyle/>
          <a:p>
            <a:pPr algn="ctr">
              <a:defRPr/>
            </a:pPr>
            <a:r>
              <a:rPr lang="en-US" sz="4400" b="1" dirty="0">
                <a:latin typeface="+mn-lt"/>
              </a:rPr>
              <a:t>Flame Safety Lamp</a:t>
            </a:r>
          </a:p>
        </p:txBody>
      </p:sp>
      <p:sp>
        <p:nvSpPr>
          <p:cNvPr id="11267" name="Content Placeholder 2">
            <a:extLst>
              <a:ext uri="{FF2B5EF4-FFF2-40B4-BE49-F238E27FC236}">
                <a16:creationId xmlns:a16="http://schemas.microsoft.com/office/drawing/2014/main" id="{98E9DB71-B57D-F93B-4EC2-5AA40E13152B}"/>
              </a:ext>
            </a:extLst>
          </p:cNvPr>
          <p:cNvSpPr>
            <a:spLocks noGrp="1"/>
          </p:cNvSpPr>
          <p:nvPr>
            <p:ph idx="1"/>
          </p:nvPr>
        </p:nvSpPr>
        <p:spPr>
          <a:xfrm>
            <a:off x="457200" y="1447800"/>
            <a:ext cx="8229600" cy="5029200"/>
          </a:xfrm>
        </p:spPr>
        <p:txBody>
          <a:bodyPr/>
          <a:lstStyle/>
          <a:p>
            <a:pPr marL="0" indent="0">
              <a:buNone/>
            </a:pPr>
            <a:endParaRPr lang="en-US" altLang="en-US" dirty="0"/>
          </a:p>
          <a:p>
            <a:pPr marL="0" indent="0">
              <a:buNone/>
            </a:pPr>
            <a:r>
              <a:rPr lang="en-US" altLang="en-US" dirty="0"/>
              <a:t>Davy lamp was introduced for mining in 1815</a:t>
            </a:r>
          </a:p>
        </p:txBody>
      </p:sp>
      <p:pic>
        <p:nvPicPr>
          <p:cNvPr id="11268" name="Picture 2">
            <a:extLst>
              <a:ext uri="{FF2B5EF4-FFF2-40B4-BE49-F238E27FC236}">
                <a16:creationId xmlns:a16="http://schemas.microsoft.com/office/drawing/2014/main" id="{792A89B8-F2D5-EF2F-5677-C822396FE17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96025" y="1686482"/>
            <a:ext cx="2305050" cy="48039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69" name="Picture 5">
            <a:extLst>
              <a:ext uri="{FF2B5EF4-FFF2-40B4-BE49-F238E27FC236}">
                <a16:creationId xmlns:a16="http://schemas.microsoft.com/office/drawing/2014/main" id="{B130012E-9311-0E7E-02EF-0AF4EA8FEF0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8200" y="2590800"/>
            <a:ext cx="4762500" cy="3676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54D3E3-78F8-C4F7-7AA2-80D4252F57F3}"/>
              </a:ext>
            </a:extLst>
          </p:cNvPr>
          <p:cNvSpPr>
            <a:spLocks noGrp="1"/>
          </p:cNvSpPr>
          <p:nvPr>
            <p:ph type="title"/>
          </p:nvPr>
        </p:nvSpPr>
        <p:spPr/>
        <p:txBody>
          <a:bodyPr>
            <a:normAutofit/>
          </a:bodyPr>
          <a:lstStyle/>
          <a:p>
            <a:pPr algn="ctr">
              <a:defRPr/>
            </a:pPr>
            <a:r>
              <a:rPr lang="en-US" sz="4000" b="1" dirty="0">
                <a:latin typeface="+mn-lt"/>
              </a:rPr>
              <a:t>20</a:t>
            </a:r>
            <a:r>
              <a:rPr lang="en-US" sz="4000" b="1" baseline="30000" dirty="0">
                <a:latin typeface="+mn-lt"/>
              </a:rPr>
              <a:t>th</a:t>
            </a:r>
            <a:r>
              <a:rPr lang="en-US" sz="4000" b="1" dirty="0">
                <a:latin typeface="+mn-lt"/>
              </a:rPr>
              <a:t> Century  First Explosive Meters</a:t>
            </a:r>
          </a:p>
        </p:txBody>
      </p:sp>
      <p:sp>
        <p:nvSpPr>
          <p:cNvPr id="12291" name="Content Placeholder 2">
            <a:extLst>
              <a:ext uri="{FF2B5EF4-FFF2-40B4-BE49-F238E27FC236}">
                <a16:creationId xmlns:a16="http://schemas.microsoft.com/office/drawing/2014/main" id="{432C9E46-762C-A084-784C-FE84D33EEDD1}"/>
              </a:ext>
            </a:extLst>
          </p:cNvPr>
          <p:cNvSpPr>
            <a:spLocks noGrp="1"/>
          </p:cNvSpPr>
          <p:nvPr>
            <p:ph idx="1"/>
          </p:nvPr>
        </p:nvSpPr>
        <p:spPr/>
        <p:txBody>
          <a:bodyPr>
            <a:normAutofit/>
          </a:bodyPr>
          <a:lstStyle/>
          <a:p>
            <a:pPr marL="0" indent="0">
              <a:buNone/>
            </a:pPr>
            <a:r>
              <a:rPr lang="en-US" altLang="en-US" sz="2400" dirty="0"/>
              <a:t>It took until almost the mid-1900’s before reliable portable hand-held electronic gas detection was available.</a:t>
            </a:r>
          </a:p>
        </p:txBody>
      </p:sp>
      <p:pic>
        <p:nvPicPr>
          <p:cNvPr id="12292" name="Picture 5">
            <a:extLst>
              <a:ext uri="{FF2B5EF4-FFF2-40B4-BE49-F238E27FC236}">
                <a16:creationId xmlns:a16="http://schemas.microsoft.com/office/drawing/2014/main" id="{704CB10D-3176-0A24-A6D7-E09E163B53D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57400" y="2720291"/>
            <a:ext cx="5029200" cy="37725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C82F8C-3D8F-BC76-6DF9-8A2F1AE4760F}"/>
              </a:ext>
            </a:extLst>
          </p:cNvPr>
          <p:cNvSpPr>
            <a:spLocks noGrp="1"/>
          </p:cNvSpPr>
          <p:nvPr>
            <p:ph type="title"/>
          </p:nvPr>
        </p:nvSpPr>
        <p:spPr/>
        <p:txBody>
          <a:bodyPr>
            <a:normAutofit/>
          </a:bodyPr>
          <a:lstStyle/>
          <a:p>
            <a:pPr algn="ctr">
              <a:defRPr/>
            </a:pPr>
            <a:r>
              <a:rPr lang="en-US" sz="3600" b="1" dirty="0">
                <a:latin typeface="+mn-lt"/>
              </a:rPr>
              <a:t>1970’s Introduced the First Fixed Explosive Gas Meters</a:t>
            </a:r>
          </a:p>
        </p:txBody>
      </p:sp>
      <p:pic>
        <p:nvPicPr>
          <p:cNvPr id="13315" name="Picture 2">
            <a:extLst>
              <a:ext uri="{FF2B5EF4-FFF2-40B4-BE49-F238E27FC236}">
                <a16:creationId xmlns:a16="http://schemas.microsoft.com/office/drawing/2014/main" id="{410FA542-70FB-20D8-717B-12EBF4EA9CE1}"/>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1371600" y="1750349"/>
            <a:ext cx="6400800" cy="4853354"/>
          </a:xfrm>
          <a:noFill/>
        </p:spPr>
      </p:pic>
      <p:sp>
        <p:nvSpPr>
          <p:cNvPr id="6" name="Left Arrow 5">
            <a:extLst>
              <a:ext uri="{FF2B5EF4-FFF2-40B4-BE49-F238E27FC236}">
                <a16:creationId xmlns:a16="http://schemas.microsoft.com/office/drawing/2014/main" id="{101BCE0F-D93F-E439-9205-D015A36E6982}"/>
              </a:ext>
            </a:extLst>
          </p:cNvPr>
          <p:cNvSpPr/>
          <p:nvPr/>
        </p:nvSpPr>
        <p:spPr>
          <a:xfrm rot="19215117">
            <a:off x="5680894" y="3031980"/>
            <a:ext cx="1093788" cy="527050"/>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100" dirty="0"/>
              <a:t>LEL Fixed</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a:extLst>
              <a:ext uri="{FF2B5EF4-FFF2-40B4-BE49-F238E27FC236}">
                <a16:creationId xmlns:a16="http://schemas.microsoft.com/office/drawing/2014/main" id="{DFF26F4B-E7FA-194F-7DCC-F4F299C48171}"/>
              </a:ext>
            </a:extLst>
          </p:cNvPr>
          <p:cNvSpPr>
            <a:spLocks noGrp="1" noChangeArrowheads="1"/>
          </p:cNvSpPr>
          <p:nvPr>
            <p:ph type="title"/>
          </p:nvPr>
        </p:nvSpPr>
        <p:spPr/>
        <p:txBody>
          <a:bodyPr>
            <a:normAutofit/>
          </a:bodyPr>
          <a:lstStyle/>
          <a:p>
            <a:pPr eaLnBrk="1" fontAlgn="auto" hangingPunct="1">
              <a:spcAft>
                <a:spcPts val="0"/>
              </a:spcAft>
              <a:defRPr/>
            </a:pPr>
            <a:r>
              <a:rPr lang="en-US" sz="4800" b="1" dirty="0">
                <a:solidFill>
                  <a:srgbClr val="013C4D"/>
                </a:solidFill>
              </a:rPr>
              <a:t>Agenda</a:t>
            </a:r>
          </a:p>
        </p:txBody>
      </p:sp>
      <p:sp>
        <p:nvSpPr>
          <p:cNvPr id="7171" name="Rectangle 3">
            <a:extLst>
              <a:ext uri="{FF2B5EF4-FFF2-40B4-BE49-F238E27FC236}">
                <a16:creationId xmlns:a16="http://schemas.microsoft.com/office/drawing/2014/main" id="{8EC5412F-B08C-B3EF-83BB-B34C8C437C53}"/>
              </a:ext>
            </a:extLst>
          </p:cNvPr>
          <p:cNvSpPr>
            <a:spLocks noGrp="1" noChangeArrowheads="1"/>
          </p:cNvSpPr>
          <p:nvPr>
            <p:ph idx="1"/>
          </p:nvPr>
        </p:nvSpPr>
        <p:spPr>
          <a:xfrm>
            <a:off x="1371600" y="1905000"/>
            <a:ext cx="6400800" cy="3733800"/>
          </a:xfrm>
        </p:spPr>
        <p:txBody>
          <a:bodyPr/>
          <a:lstStyle/>
          <a:p>
            <a:pPr marL="0" indent="0" eaLnBrk="1" hangingPunct="1">
              <a:buNone/>
              <a:defRPr/>
            </a:pPr>
            <a:r>
              <a:rPr lang="en-US" sz="2800" b="1" dirty="0"/>
              <a:t>Hazardous Gas Awareness</a:t>
            </a:r>
          </a:p>
          <a:p>
            <a:pPr lvl="1" eaLnBrk="1" hangingPunct="1">
              <a:defRPr/>
            </a:pPr>
            <a:r>
              <a:rPr lang="en-US" sz="2800" dirty="0"/>
              <a:t>A review of the basics for Oxygen, Combustibles, and Toxic gases  </a:t>
            </a:r>
          </a:p>
          <a:p>
            <a:pPr marL="0" indent="0" eaLnBrk="1" hangingPunct="1">
              <a:buNone/>
              <a:defRPr/>
            </a:pPr>
            <a:r>
              <a:rPr lang="en-US" sz="2800" b="1" dirty="0"/>
              <a:t>Selecting the Right Tool for the Job</a:t>
            </a:r>
          </a:p>
          <a:p>
            <a:pPr lvl="1" eaLnBrk="1" hangingPunct="1">
              <a:defRPr/>
            </a:pPr>
            <a:r>
              <a:rPr lang="en-US" sz="2800" dirty="0"/>
              <a:t>Sensor Technology and Limitations</a:t>
            </a:r>
          </a:p>
          <a:p>
            <a:pPr lvl="1" eaLnBrk="1" hangingPunct="1">
              <a:defRPr/>
            </a:pPr>
            <a:r>
              <a:rPr lang="en-US" sz="2800" dirty="0"/>
              <a:t>Environmental Considerations</a:t>
            </a:r>
          </a:p>
          <a:p>
            <a:pPr lvl="1" eaLnBrk="1" hangingPunct="1">
              <a:defRPr/>
            </a:pPr>
            <a:r>
              <a:rPr lang="en-US" sz="2800" dirty="0"/>
              <a:t>Personnel or Area Monitoring Considerations</a:t>
            </a:r>
          </a:p>
          <a:p>
            <a:pPr eaLnBrk="1" hangingPunct="1">
              <a:defRPr/>
            </a:pPr>
            <a:endParaRPr lang="en-US" dirty="0"/>
          </a:p>
          <a:p>
            <a:pPr lvl="1" eaLnBrk="1" hangingPunct="1">
              <a:defRPr/>
            </a:pPr>
            <a:endParaRPr lang="en-US" dirty="0"/>
          </a:p>
          <a:p>
            <a:pPr marL="585788" lvl="1" indent="0" eaLnBrk="1" hangingPunct="1">
              <a:buFont typeface="Wingdings 2" panose="05020102010507070707" pitchFamily="18" charset="2"/>
              <a:buNone/>
              <a:defRPr/>
            </a:pPr>
            <a:endParaRPr lang="en-US" dirty="0"/>
          </a:p>
          <a:p>
            <a:pPr lvl="1" eaLnBrk="1" hangingPunct="1">
              <a:buFontTx/>
              <a:buNone/>
              <a:defRPr/>
            </a:pPr>
            <a:endParaRPr lang="en-US" dirty="0"/>
          </a:p>
        </p:txBody>
      </p:sp>
      <p:pic>
        <p:nvPicPr>
          <p:cNvPr id="2" name="Picture 1" descr="A blue and black logo&#10;&#10;Description automatically generated">
            <a:extLst>
              <a:ext uri="{FF2B5EF4-FFF2-40B4-BE49-F238E27FC236}">
                <a16:creationId xmlns:a16="http://schemas.microsoft.com/office/drawing/2014/main" id="{CA53071D-F9BC-C816-8D4B-38351571F41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715000" y="6096000"/>
            <a:ext cx="3242545" cy="650710"/>
          </a:xfrm>
          <a:prstGeom prst="rect">
            <a:avLst/>
          </a:prstGeo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22" name="Rectangle 2">
            <a:extLst>
              <a:ext uri="{FF2B5EF4-FFF2-40B4-BE49-F238E27FC236}">
                <a16:creationId xmlns:a16="http://schemas.microsoft.com/office/drawing/2014/main" id="{D04DD7F1-708E-DB2B-5A8C-ED3B1F282000}"/>
              </a:ext>
            </a:extLst>
          </p:cNvPr>
          <p:cNvSpPr>
            <a:spLocks noGrp="1" noChangeArrowheads="1"/>
          </p:cNvSpPr>
          <p:nvPr>
            <p:ph type="title"/>
          </p:nvPr>
        </p:nvSpPr>
        <p:spPr>
          <a:xfrm>
            <a:off x="91920" y="272885"/>
            <a:ext cx="9142413" cy="1454150"/>
          </a:xfrm>
        </p:spPr>
        <p:txBody>
          <a:bodyPr lIns="92075" tIns="46038" rIns="92075" bIns="46038">
            <a:normAutofit/>
          </a:bodyPr>
          <a:lstStyle/>
          <a:p>
            <a:pPr algn="ctr" eaLnBrk="1" fontAlgn="auto" hangingPunct="1">
              <a:spcAft>
                <a:spcPts val="0"/>
              </a:spcAft>
              <a:defRPr/>
            </a:pPr>
            <a:r>
              <a:rPr lang="en-US" sz="4800" b="1" dirty="0">
                <a:solidFill>
                  <a:srgbClr val="013C4D"/>
                </a:solidFill>
              </a:rPr>
              <a:t>Acronyms</a:t>
            </a:r>
          </a:p>
        </p:txBody>
      </p:sp>
      <p:sp>
        <p:nvSpPr>
          <p:cNvPr id="15363" name="Rectangle 3">
            <a:extLst>
              <a:ext uri="{FF2B5EF4-FFF2-40B4-BE49-F238E27FC236}">
                <a16:creationId xmlns:a16="http://schemas.microsoft.com/office/drawing/2014/main" id="{274BF40A-5264-02B9-2DC3-319022722F71}"/>
              </a:ext>
            </a:extLst>
          </p:cNvPr>
          <p:cNvSpPr>
            <a:spLocks noGrp="1" noChangeArrowheads="1"/>
          </p:cNvSpPr>
          <p:nvPr>
            <p:ph idx="1"/>
          </p:nvPr>
        </p:nvSpPr>
        <p:spPr>
          <a:xfrm>
            <a:off x="336755" y="1727035"/>
            <a:ext cx="8652745" cy="5019675"/>
          </a:xfrm>
        </p:spPr>
        <p:txBody>
          <a:bodyPr lIns="92075" tIns="46038" rIns="92075" bIns="46038"/>
          <a:lstStyle/>
          <a:p>
            <a:pPr marL="0" indent="0" eaLnBrk="1" hangingPunct="1">
              <a:lnSpc>
                <a:spcPct val="110000"/>
              </a:lnSpc>
              <a:buNone/>
            </a:pPr>
            <a:r>
              <a:rPr lang="en-US" altLang="en-US" sz="2800" b="1" dirty="0">
                <a:latin typeface="Tahoma" panose="020B0604030504040204" pitchFamily="34" charset="0"/>
                <a:ea typeface="Tahoma" panose="020B0604030504040204" pitchFamily="34" charset="0"/>
                <a:cs typeface="Tahoma" panose="020B0604030504040204" pitchFamily="34" charset="0"/>
              </a:rPr>
              <a:t>LEL</a:t>
            </a:r>
            <a:r>
              <a:rPr lang="en-US" altLang="en-US" sz="2200" b="1" dirty="0"/>
              <a:t> 	        </a:t>
            </a:r>
            <a:r>
              <a:rPr lang="en-US" altLang="en-US" sz="2200" dirty="0"/>
              <a:t>Lower Explosive Limit - % LEL</a:t>
            </a:r>
          </a:p>
          <a:p>
            <a:pPr marL="0" indent="0">
              <a:lnSpc>
                <a:spcPct val="110000"/>
              </a:lnSpc>
              <a:buNone/>
            </a:pPr>
            <a:r>
              <a:rPr lang="en-US" altLang="en-US" sz="2800" b="1" dirty="0">
                <a:latin typeface="Tahoma" panose="020B0604030504040204" pitchFamily="34" charset="0"/>
                <a:ea typeface="Tahoma" panose="020B0604030504040204" pitchFamily="34" charset="0"/>
                <a:cs typeface="Tahoma" panose="020B0604030504040204" pitchFamily="34" charset="0"/>
              </a:rPr>
              <a:t>UEL</a:t>
            </a:r>
            <a:r>
              <a:rPr lang="en-US" altLang="en-US" sz="2200" b="1" dirty="0"/>
              <a:t>        </a:t>
            </a:r>
            <a:r>
              <a:rPr lang="en-US" altLang="en-US" sz="2200" dirty="0"/>
              <a:t>Upper Explosive Limit </a:t>
            </a:r>
          </a:p>
          <a:p>
            <a:pPr marL="0" indent="0">
              <a:lnSpc>
                <a:spcPct val="110000"/>
              </a:lnSpc>
              <a:buNone/>
            </a:pPr>
            <a:r>
              <a:rPr lang="en-US" altLang="en-US" sz="2800" b="1" dirty="0">
                <a:latin typeface="Tahoma" panose="020B0604030504040204" pitchFamily="34" charset="0"/>
                <a:ea typeface="Tahoma" panose="020B0604030504040204" pitchFamily="34" charset="0"/>
                <a:cs typeface="Tahoma" panose="020B0604030504040204" pitchFamily="34" charset="0"/>
              </a:rPr>
              <a:t>PPM</a:t>
            </a:r>
            <a:r>
              <a:rPr lang="en-US" altLang="en-US" sz="2200" b="1" dirty="0"/>
              <a:t>      </a:t>
            </a:r>
            <a:r>
              <a:rPr lang="en-US" altLang="en-US" sz="2200" dirty="0"/>
              <a:t>Parts Per Million -  toxic gas measurement </a:t>
            </a:r>
          </a:p>
          <a:p>
            <a:pPr marL="0" indent="0" eaLnBrk="1" hangingPunct="1">
              <a:lnSpc>
                <a:spcPct val="110000"/>
              </a:lnSpc>
              <a:buNone/>
            </a:pPr>
            <a:r>
              <a:rPr lang="en-US" altLang="en-US" sz="2800" b="1" dirty="0">
                <a:latin typeface="Tahoma" panose="020B0604030504040204" pitchFamily="34" charset="0"/>
                <a:ea typeface="Tahoma" panose="020B0604030504040204" pitchFamily="34" charset="0"/>
                <a:cs typeface="Tahoma" panose="020B0604030504040204" pitchFamily="34" charset="0"/>
              </a:rPr>
              <a:t>PEL </a:t>
            </a:r>
            <a:r>
              <a:rPr lang="en-US" altLang="en-US" sz="2200" b="1" dirty="0"/>
              <a:t>       </a:t>
            </a:r>
            <a:r>
              <a:rPr lang="en-US" altLang="en-US" sz="2200" dirty="0"/>
              <a:t>Permissible Exposure Limit - 8 </a:t>
            </a:r>
            <a:r>
              <a:rPr lang="en-US" altLang="en-US" sz="2200" dirty="0" err="1"/>
              <a:t>hr</a:t>
            </a:r>
            <a:r>
              <a:rPr lang="en-US" altLang="en-US" sz="2200" dirty="0"/>
              <a:t>/day - 40 </a:t>
            </a:r>
            <a:r>
              <a:rPr lang="en-US" altLang="en-US" sz="2200" dirty="0" err="1"/>
              <a:t>hrs</a:t>
            </a:r>
            <a:r>
              <a:rPr lang="en-US" altLang="en-US" sz="2200" dirty="0"/>
              <a:t>/</a:t>
            </a:r>
            <a:r>
              <a:rPr lang="en-US" altLang="en-US" sz="2200" dirty="0" err="1"/>
              <a:t>wk</a:t>
            </a:r>
            <a:r>
              <a:rPr lang="en-US" altLang="en-US" sz="2200" dirty="0"/>
              <a:t> - (OSHA)</a:t>
            </a:r>
          </a:p>
          <a:p>
            <a:pPr marL="0" indent="0" eaLnBrk="1" hangingPunct="1">
              <a:lnSpc>
                <a:spcPct val="110000"/>
              </a:lnSpc>
              <a:buNone/>
            </a:pPr>
            <a:r>
              <a:rPr lang="en-US" altLang="en-US" sz="2800" b="1" dirty="0">
                <a:latin typeface="Tahoma" panose="020B0604030504040204" pitchFamily="34" charset="0"/>
                <a:ea typeface="Tahoma" panose="020B0604030504040204" pitchFamily="34" charset="0"/>
                <a:cs typeface="Tahoma" panose="020B0604030504040204" pitchFamily="34" charset="0"/>
              </a:rPr>
              <a:t>TWA</a:t>
            </a:r>
            <a:r>
              <a:rPr lang="en-US" altLang="en-US" sz="2200" b="1" dirty="0"/>
              <a:t> </a:t>
            </a:r>
            <a:r>
              <a:rPr lang="en-US" altLang="en-US" sz="2200" dirty="0"/>
              <a:t>     Time Weighted Average - 8hr/day</a:t>
            </a:r>
          </a:p>
          <a:p>
            <a:pPr marL="0" indent="0" eaLnBrk="1" hangingPunct="1">
              <a:lnSpc>
                <a:spcPct val="110000"/>
              </a:lnSpc>
              <a:buNone/>
            </a:pPr>
            <a:r>
              <a:rPr lang="en-US" altLang="en-US" sz="2800" b="1" dirty="0">
                <a:latin typeface="Tahoma" panose="020B0604030504040204" pitchFamily="34" charset="0"/>
                <a:ea typeface="Tahoma" panose="020B0604030504040204" pitchFamily="34" charset="0"/>
                <a:cs typeface="Tahoma" panose="020B0604030504040204" pitchFamily="34" charset="0"/>
              </a:rPr>
              <a:t>STEL</a:t>
            </a:r>
            <a:r>
              <a:rPr lang="en-US" altLang="en-US" sz="2200" b="1" dirty="0"/>
              <a:t>     </a:t>
            </a:r>
            <a:r>
              <a:rPr lang="en-US" altLang="en-US" sz="2200" dirty="0"/>
              <a:t>Short Term Exposure Limit -15 mins/4x shift </a:t>
            </a:r>
          </a:p>
          <a:p>
            <a:pPr marL="0" indent="0" eaLnBrk="1" hangingPunct="1">
              <a:lnSpc>
                <a:spcPct val="110000"/>
              </a:lnSpc>
              <a:buNone/>
            </a:pPr>
            <a:r>
              <a:rPr lang="en-US" altLang="en-US" sz="2800" b="1" dirty="0">
                <a:latin typeface="Tahoma" panose="020B0604030504040204" pitchFamily="34" charset="0"/>
                <a:ea typeface="Tahoma" panose="020B0604030504040204" pitchFamily="34" charset="0"/>
                <a:cs typeface="Tahoma" panose="020B0604030504040204" pitchFamily="34" charset="0"/>
              </a:rPr>
              <a:t>IDLH</a:t>
            </a:r>
            <a:r>
              <a:rPr lang="en-US" altLang="en-US" sz="2200" b="1" dirty="0"/>
              <a:t>  </a:t>
            </a:r>
            <a:r>
              <a:rPr lang="en-US" altLang="en-US" sz="2400" b="1" dirty="0"/>
              <a:t>   </a:t>
            </a:r>
            <a:r>
              <a:rPr lang="en-US" altLang="en-US" sz="2400" dirty="0"/>
              <a:t>Immediately Dangerous to Life and Health - 30 mins</a:t>
            </a:r>
            <a:endParaRPr lang="en-US" altLang="en-US" sz="2400" b="1" dirty="0"/>
          </a:p>
        </p:txBody>
      </p:sp>
      <p:pic>
        <p:nvPicPr>
          <p:cNvPr id="2" name="Picture 1" descr="A blue and black logo&#10;&#10;Description automatically generated">
            <a:extLst>
              <a:ext uri="{FF2B5EF4-FFF2-40B4-BE49-F238E27FC236}">
                <a16:creationId xmlns:a16="http://schemas.microsoft.com/office/drawing/2014/main" id="{DCAC260B-BB94-17B1-9CB3-887EF312673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15000" y="6096000"/>
            <a:ext cx="3242545" cy="650710"/>
          </a:xfrm>
          <a:prstGeom prst="rect">
            <a:avLst/>
          </a:prstGeom>
        </p:spPr>
      </p:pic>
    </p:spTree>
  </p:cSld>
  <p:clrMapOvr>
    <a:masterClrMapping/>
  </p:clrMapOvr>
  <p:transition/>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5120</TotalTime>
  <Words>1434</Words>
  <Application>Microsoft Office PowerPoint</Application>
  <PresentationFormat>On-screen Show (4:3)</PresentationFormat>
  <Paragraphs>192</Paragraphs>
  <Slides>23</Slides>
  <Notes>13</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23</vt:i4>
      </vt:variant>
    </vt:vector>
  </HeadingPairs>
  <TitlesOfParts>
    <vt:vector size="33" baseType="lpstr">
      <vt:lpstr>Antique Olive</vt:lpstr>
      <vt:lpstr>Aptos</vt:lpstr>
      <vt:lpstr>Aptos Display</vt:lpstr>
      <vt:lpstr>Arial</vt:lpstr>
      <vt:lpstr>Calibri</vt:lpstr>
      <vt:lpstr>Tahoma</vt:lpstr>
      <vt:lpstr>Times New Roman</vt:lpstr>
      <vt:lpstr>Wingdings</vt:lpstr>
      <vt:lpstr>Wingdings 2</vt:lpstr>
      <vt:lpstr>Office Theme</vt:lpstr>
      <vt:lpstr>Toxic and Combustible Gas Detection   Exactly what do we need to know?</vt:lpstr>
      <vt:lpstr>Let’s Start with…  The History of why we now Monitor for GAS </vt:lpstr>
      <vt:lpstr>Underground Mine Fire Boss</vt:lpstr>
      <vt:lpstr>Later, a Canary was used for  Methane, Toxics, &amp; Low Oxygen levels</vt:lpstr>
      <vt:lpstr>Flame Safety Lamp</vt:lpstr>
      <vt:lpstr>20th Century  First Explosive Meters</vt:lpstr>
      <vt:lpstr>1970’s Introduced the First Fixed Explosive Gas Meters</vt:lpstr>
      <vt:lpstr>Agenda</vt:lpstr>
      <vt:lpstr>Acronyms</vt:lpstr>
      <vt:lpstr>COMBUSTIBLE ATMOSPHERES  Account for 29% of the Deaths</vt:lpstr>
      <vt:lpstr>Fire Triangle</vt:lpstr>
      <vt:lpstr>Common Combustible Gases</vt:lpstr>
      <vt:lpstr>PowerPoint Presentation</vt:lpstr>
      <vt:lpstr>Toxic Gases</vt:lpstr>
      <vt:lpstr>Carbon Monoxide Data </vt:lpstr>
      <vt:lpstr>Effects of Carbon Monoxide (CO)</vt:lpstr>
      <vt:lpstr>Effects of Carbon Monoxide</vt:lpstr>
      <vt:lpstr>Hydrogen Sulfide Data </vt:lpstr>
      <vt:lpstr>Effects of H2S</vt:lpstr>
      <vt:lpstr>The Right Tool for the Right Job</vt:lpstr>
      <vt:lpstr>The Right Tool for the Right Job</vt:lpstr>
      <vt:lpstr>Not all environments are created equal… The Key to Instrument Selection</vt:lpstr>
      <vt:lpstr>Not all environments are created equal The Key to Instrument Selection</vt:lpstr>
    </vt:vector>
  </TitlesOfParts>
  <Company>ISC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GDME Metering Class</dc:title>
  <dc:creator>slsmjp</dc:creator>
  <cp:lastModifiedBy>Cathy Reeder</cp:lastModifiedBy>
  <cp:revision>85</cp:revision>
  <dcterms:created xsi:type="dcterms:W3CDTF">2007-01-10T16:09:35Z</dcterms:created>
  <dcterms:modified xsi:type="dcterms:W3CDTF">2024-06-19T16:08:12Z</dcterms:modified>
</cp:coreProperties>
</file>